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73" r:id="rId4"/>
    <p:sldId id="259" r:id="rId5"/>
    <p:sldId id="270" r:id="rId6"/>
  </p:sldIdLst>
  <p:sldSz cx="12192000" cy="6858000"/>
  <p:notesSz cx="6858000" cy="9144000"/>
  <p:embeddedFontLst>
    <p:embeddedFont>
      <p:font typeface="Merriweather" panose="00000500000000000000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0F1B"/>
    <a:srgbClr val="FFFF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1AB071-A67A-4487-AFE0-492D542178C7}" v="1482" dt="2026-05-18T22:17:45.056"/>
    <p1510:client id="{9BBE0CCC-19BD-49B3-B2FE-05F84A8F9386}" v="5" dt="2026-05-18T20:45:37.281"/>
  </p1510:revLst>
</p1510:revInfo>
</file>

<file path=ppt/tableStyles.xml><?xml version="1.0" encoding="utf-8"?>
<a:tblStyleLst xmlns:a="http://schemas.openxmlformats.org/drawingml/2006/main" def="{07458C05-A048-4505-B4B9-7382269E1377}">
  <a:tblStyle styleId="{07458C05-A048-4505-B4B9-7382269E137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54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c. Daniela Monserrat Tenorio Miranda" userId="a1259173c50d4c47" providerId="LiveId" clId="{44B1E895-19FD-4018-B9AB-AEE63672D306}"/>
    <pc:docChg chg="modSld">
      <pc:chgData name="Lic. Daniela Monserrat Tenorio Miranda" userId="a1259173c50d4c47" providerId="LiveId" clId="{44B1E895-19FD-4018-B9AB-AEE63672D306}" dt="2026-05-18T20:45:37.281" v="4" actId="207"/>
      <pc:docMkLst>
        <pc:docMk/>
      </pc:docMkLst>
      <pc:sldChg chg="modSp mod">
        <pc:chgData name="Lic. Daniela Monserrat Tenorio Miranda" userId="a1259173c50d4c47" providerId="LiveId" clId="{44B1E895-19FD-4018-B9AB-AEE63672D306}" dt="2026-05-18T20:42:27.800" v="3" actId="122"/>
        <pc:sldMkLst>
          <pc:docMk/>
          <pc:sldMk cId="0" sldId="256"/>
        </pc:sldMkLst>
        <pc:spChg chg="mod">
          <ac:chgData name="Lic. Daniela Monserrat Tenorio Miranda" userId="a1259173c50d4c47" providerId="LiveId" clId="{44B1E895-19FD-4018-B9AB-AEE63672D306}" dt="2026-05-18T20:42:27.800" v="3" actId="122"/>
          <ac:spMkLst>
            <pc:docMk/>
            <pc:sldMk cId="0" sldId="256"/>
            <ac:spMk id="88" creationId="{00000000-0000-0000-0000-000000000000}"/>
          </ac:spMkLst>
        </pc:spChg>
      </pc:sldChg>
      <pc:sldChg chg="modSp mod">
        <pc:chgData name="Lic. Daniela Monserrat Tenorio Miranda" userId="a1259173c50d4c47" providerId="LiveId" clId="{44B1E895-19FD-4018-B9AB-AEE63672D306}" dt="2026-05-18T20:45:37.281" v="4" actId="207"/>
        <pc:sldMkLst>
          <pc:docMk/>
          <pc:sldMk cId="0" sldId="259"/>
        </pc:sldMkLst>
        <pc:spChg chg="mod">
          <ac:chgData name="Lic. Daniela Monserrat Tenorio Miranda" userId="a1259173c50d4c47" providerId="LiveId" clId="{44B1E895-19FD-4018-B9AB-AEE63672D306}" dt="2026-05-18T20:45:37.281" v="4" actId="207"/>
          <ac:spMkLst>
            <pc:docMk/>
            <pc:sldMk cId="0" sldId="259"/>
            <ac:spMk id="3" creationId="{8FE32412-7C12-EEC0-A570-805CB12B52F2}"/>
          </ac:spMkLst>
        </pc:spChg>
        <pc:spChg chg="mod">
          <ac:chgData name="Lic. Daniela Monserrat Tenorio Miranda" userId="a1259173c50d4c47" providerId="LiveId" clId="{44B1E895-19FD-4018-B9AB-AEE63672D306}" dt="2026-05-18T19:00:31.057" v="0" actId="14100"/>
          <ac:spMkLst>
            <pc:docMk/>
            <pc:sldMk cId="0" sldId="259"/>
            <ac:spMk id="138" creationId="{00000000-0000-0000-0000-000000000000}"/>
          </ac:spMkLst>
        </pc:spChg>
      </pc:sldChg>
    </pc:docChg>
  </pc:docChgLst>
  <pc:docChgLst>
    <pc:chgData name="Lic. Erick Garcia" userId="2180f6a5506971ad" providerId="LiveId" clId="{5BE234B9-96E6-4420-A66C-B76F3A1DB9D4}"/>
    <pc:docChg chg="undo redo custSel addSld delSld modSld sldOrd">
      <pc:chgData name="Lic. Erick Garcia" userId="2180f6a5506971ad" providerId="LiveId" clId="{5BE234B9-96E6-4420-A66C-B76F3A1DB9D4}" dt="2026-05-18T22:17:45.056" v="3239" actId="20577"/>
      <pc:docMkLst>
        <pc:docMk/>
      </pc:docMkLst>
      <pc:sldChg chg="addSp delSp modSp mod">
        <pc:chgData name="Lic. Erick Garcia" userId="2180f6a5506971ad" providerId="LiveId" clId="{5BE234B9-96E6-4420-A66C-B76F3A1DB9D4}" dt="2026-05-18T21:59:28.506" v="2916"/>
        <pc:sldMkLst>
          <pc:docMk/>
          <pc:sldMk cId="0" sldId="256"/>
        </pc:sldMkLst>
        <pc:spChg chg="mod">
          <ac:chgData name="Lic. Erick Garcia" userId="2180f6a5506971ad" providerId="LiveId" clId="{5BE234B9-96E6-4420-A66C-B76F3A1DB9D4}" dt="2026-05-18T21:58:59.148" v="2874" actId="1076"/>
          <ac:spMkLst>
            <pc:docMk/>
            <pc:sldMk cId="0" sldId="256"/>
            <ac:spMk id="2" creationId="{0468E19B-DBD8-401C-EDB0-980F384C4DD4}"/>
          </ac:spMkLst>
        </pc:spChg>
        <pc:spChg chg="add del mod">
          <ac:chgData name="Lic. Erick Garcia" userId="2180f6a5506971ad" providerId="LiveId" clId="{5BE234B9-96E6-4420-A66C-B76F3A1DB9D4}" dt="2026-05-18T21:15:53.499" v="1977" actId="478"/>
          <ac:spMkLst>
            <pc:docMk/>
            <pc:sldMk cId="0" sldId="256"/>
            <ac:spMk id="3" creationId="{50033641-9C09-5B44-5E3E-A182D0033A77}"/>
          </ac:spMkLst>
        </pc:spChg>
        <pc:spChg chg="add mod">
          <ac:chgData name="Lic. Erick Garcia" userId="2180f6a5506971ad" providerId="LiveId" clId="{5BE234B9-96E6-4420-A66C-B76F3A1DB9D4}" dt="2026-05-18T21:59:07.539" v="2897" actId="1035"/>
          <ac:spMkLst>
            <pc:docMk/>
            <pc:sldMk cId="0" sldId="256"/>
            <ac:spMk id="4" creationId="{50B41D57-A464-D745-DC2F-F8FBFB777C7F}"/>
          </ac:spMkLst>
        </pc:spChg>
        <pc:spChg chg="mod">
          <ac:chgData name="Lic. Erick Garcia" userId="2180f6a5506971ad" providerId="LiveId" clId="{5BE234B9-96E6-4420-A66C-B76F3A1DB9D4}" dt="2026-05-18T21:59:28.506" v="2916"/>
          <ac:spMkLst>
            <pc:docMk/>
            <pc:sldMk cId="0" sldId="256"/>
            <ac:spMk id="87" creationId="{00000000-0000-0000-0000-000000000000}"/>
          </ac:spMkLst>
        </pc:spChg>
        <pc:spChg chg="del mod">
          <ac:chgData name="Lic. Erick Garcia" userId="2180f6a5506971ad" providerId="LiveId" clId="{5BE234B9-96E6-4420-A66C-B76F3A1DB9D4}" dt="2026-05-18T21:19:22.323" v="2000" actId="478"/>
          <ac:spMkLst>
            <pc:docMk/>
            <pc:sldMk cId="0" sldId="256"/>
            <ac:spMk id="88" creationId="{00000000-0000-0000-0000-000000000000}"/>
          </ac:spMkLst>
        </pc:spChg>
        <pc:grpChg chg="del mod">
          <ac:chgData name="Lic. Erick Garcia" userId="2180f6a5506971ad" providerId="LiveId" clId="{5BE234B9-96E6-4420-A66C-B76F3A1DB9D4}" dt="2026-05-18T21:58:39.470" v="2870" actId="478"/>
          <ac:grpSpMkLst>
            <pc:docMk/>
            <pc:sldMk cId="0" sldId="256"/>
            <ac:grpSpMk id="8" creationId="{16BFFAD7-9E4B-0290-D1C4-167E68793DE1}"/>
          </ac:grpSpMkLst>
        </pc:grpChg>
        <pc:picChg chg="add del mod">
          <ac:chgData name="Lic. Erick Garcia" userId="2180f6a5506971ad" providerId="LiveId" clId="{5BE234B9-96E6-4420-A66C-B76F3A1DB9D4}" dt="2026-05-18T20:06:35.293" v="1508" actId="478"/>
          <ac:picMkLst>
            <pc:docMk/>
            <pc:sldMk cId="0" sldId="256"/>
            <ac:picMk id="9" creationId="{072F1D7B-EEB5-1690-6EB7-38502390C6BE}"/>
          </ac:picMkLst>
        </pc:picChg>
        <pc:picChg chg="mod">
          <ac:chgData name="Lic. Erick Garcia" userId="2180f6a5506971ad" providerId="LiveId" clId="{5BE234B9-96E6-4420-A66C-B76F3A1DB9D4}" dt="2026-05-18T21:59:12.688" v="2898" actId="1076"/>
          <ac:picMkLst>
            <pc:docMk/>
            <pc:sldMk cId="0" sldId="256"/>
            <ac:picMk id="10" creationId="{58AA80DD-9086-98AC-6393-1F0DEBCF54E5}"/>
          </ac:picMkLst>
        </pc:picChg>
        <pc:picChg chg="add del mod">
          <ac:chgData name="Lic. Erick Garcia" userId="2180f6a5506971ad" providerId="LiveId" clId="{5BE234B9-96E6-4420-A66C-B76F3A1DB9D4}" dt="2026-05-18T20:06:25.047" v="1503" actId="478"/>
          <ac:picMkLst>
            <pc:docMk/>
            <pc:sldMk cId="0" sldId="256"/>
            <ac:picMk id="12" creationId="{499C2048-BF65-CA0F-F4FD-7DAD7E8E6445}"/>
          </ac:picMkLst>
        </pc:picChg>
        <pc:picChg chg="mod">
          <ac:chgData name="Lic. Erick Garcia" userId="2180f6a5506971ad" providerId="LiveId" clId="{5BE234B9-96E6-4420-A66C-B76F3A1DB9D4}" dt="2026-05-18T21:59:07.539" v="2897" actId="1035"/>
          <ac:picMkLst>
            <pc:docMk/>
            <pc:sldMk cId="0" sldId="256"/>
            <ac:picMk id="85" creationId="{00000000-0000-0000-0000-000000000000}"/>
          </ac:picMkLst>
        </pc:picChg>
      </pc:sldChg>
      <pc:sldChg chg="addSp delSp modSp mod">
        <pc:chgData name="Lic. Erick Garcia" userId="2180f6a5506971ad" providerId="LiveId" clId="{5BE234B9-96E6-4420-A66C-B76F3A1DB9D4}" dt="2026-05-18T22:14:14.719" v="3122" actId="20577"/>
        <pc:sldMkLst>
          <pc:docMk/>
          <pc:sldMk cId="0" sldId="257"/>
        </pc:sldMkLst>
        <pc:spChg chg="add mod">
          <ac:chgData name="Lic. Erick Garcia" userId="2180f6a5506971ad" providerId="LiveId" clId="{5BE234B9-96E6-4420-A66C-B76F3A1DB9D4}" dt="2026-05-18T21:22:46.885" v="2048" actId="1036"/>
          <ac:spMkLst>
            <pc:docMk/>
            <pc:sldMk cId="0" sldId="257"/>
            <ac:spMk id="4" creationId="{4F97825A-A7D8-9400-0028-F86347D9B7A2}"/>
          </ac:spMkLst>
        </pc:spChg>
        <pc:spChg chg="mod">
          <ac:chgData name="Lic. Erick Garcia" userId="2180f6a5506971ad" providerId="LiveId" clId="{5BE234B9-96E6-4420-A66C-B76F3A1DB9D4}" dt="2026-05-18T22:14:14.719" v="3122" actId="20577"/>
          <ac:spMkLst>
            <pc:docMk/>
            <pc:sldMk cId="0" sldId="257"/>
            <ac:spMk id="98" creationId="{00000000-0000-0000-0000-000000000000}"/>
          </ac:spMkLst>
        </pc:spChg>
        <pc:spChg chg="del">
          <ac:chgData name="Lic. Erick Garcia" userId="2180f6a5506971ad" providerId="LiveId" clId="{5BE234B9-96E6-4420-A66C-B76F3A1DB9D4}" dt="2026-05-18T21:21:47.426" v="2020" actId="478"/>
          <ac:spMkLst>
            <pc:docMk/>
            <pc:sldMk cId="0" sldId="257"/>
            <ac:spMk id="99" creationId="{00000000-0000-0000-0000-000000000000}"/>
          </ac:spMkLst>
        </pc:spChg>
        <pc:spChg chg="del mod">
          <ac:chgData name="Lic. Erick Garcia" userId="2180f6a5506971ad" providerId="LiveId" clId="{5BE234B9-96E6-4420-A66C-B76F3A1DB9D4}" dt="2026-05-18T21:21:48.323" v="2021" actId="478"/>
          <ac:spMkLst>
            <pc:docMk/>
            <pc:sldMk cId="0" sldId="257"/>
            <ac:spMk id="100" creationId="{00000000-0000-0000-0000-000000000000}"/>
          </ac:spMkLst>
        </pc:spChg>
        <pc:spChg chg="del mod">
          <ac:chgData name="Lic. Erick Garcia" userId="2180f6a5506971ad" providerId="LiveId" clId="{5BE234B9-96E6-4420-A66C-B76F3A1DB9D4}" dt="2026-05-18T21:21:44.771" v="2018" actId="478"/>
          <ac:spMkLst>
            <pc:docMk/>
            <pc:sldMk cId="0" sldId="257"/>
            <ac:spMk id="101" creationId="{00000000-0000-0000-0000-000000000000}"/>
          </ac:spMkLst>
        </pc:spChg>
        <pc:spChg chg="del mod">
          <ac:chgData name="Lic. Erick Garcia" userId="2180f6a5506971ad" providerId="LiveId" clId="{5BE234B9-96E6-4420-A66C-B76F3A1DB9D4}" dt="2026-05-18T21:21:46.147" v="2019" actId="478"/>
          <ac:spMkLst>
            <pc:docMk/>
            <pc:sldMk cId="0" sldId="257"/>
            <ac:spMk id="102" creationId="{00000000-0000-0000-0000-000000000000}"/>
          </ac:spMkLst>
        </pc:spChg>
        <pc:spChg chg="del">
          <ac:chgData name="Lic. Erick Garcia" userId="2180f6a5506971ad" providerId="LiveId" clId="{5BE234B9-96E6-4420-A66C-B76F3A1DB9D4}" dt="2026-05-18T21:21:20.769" v="2014" actId="478"/>
          <ac:spMkLst>
            <pc:docMk/>
            <pc:sldMk cId="0" sldId="257"/>
            <ac:spMk id="103" creationId="{00000000-0000-0000-0000-000000000000}"/>
          </ac:spMkLst>
        </pc:spChg>
        <pc:spChg chg="del mod">
          <ac:chgData name="Lic. Erick Garcia" userId="2180f6a5506971ad" providerId="LiveId" clId="{5BE234B9-96E6-4420-A66C-B76F3A1DB9D4}" dt="2026-05-18T21:22:03.315" v="2028" actId="478"/>
          <ac:spMkLst>
            <pc:docMk/>
            <pc:sldMk cId="0" sldId="257"/>
            <ac:spMk id="104" creationId="{00000000-0000-0000-0000-000000000000}"/>
          </ac:spMkLst>
        </pc:spChg>
        <pc:spChg chg="mod">
          <ac:chgData name="Lic. Erick Garcia" userId="2180f6a5506971ad" providerId="LiveId" clId="{5BE234B9-96E6-4420-A66C-B76F3A1DB9D4}" dt="2026-05-18T21:23:39.529" v="2053" actId="1076"/>
          <ac:spMkLst>
            <pc:docMk/>
            <pc:sldMk cId="0" sldId="257"/>
            <ac:spMk id="108" creationId="{00000000-0000-0000-0000-000000000000}"/>
          </ac:spMkLst>
        </pc:spChg>
        <pc:spChg chg="mod">
          <ac:chgData name="Lic. Erick Garcia" userId="2180f6a5506971ad" providerId="LiveId" clId="{5BE234B9-96E6-4420-A66C-B76F3A1DB9D4}" dt="2026-05-18T21:23:42.561" v="2054" actId="1076"/>
          <ac:spMkLst>
            <pc:docMk/>
            <pc:sldMk cId="0" sldId="257"/>
            <ac:spMk id="109" creationId="{00000000-0000-0000-0000-000000000000}"/>
          </ac:spMkLst>
        </pc:spChg>
        <pc:picChg chg="add del mod">
          <ac:chgData name="Lic. Erick Garcia" userId="2180f6a5506971ad" providerId="LiveId" clId="{5BE234B9-96E6-4420-A66C-B76F3A1DB9D4}" dt="2026-05-18T21:21:43.665" v="2017" actId="478"/>
          <ac:picMkLst>
            <pc:docMk/>
            <pc:sldMk cId="0" sldId="257"/>
            <ac:picMk id="3" creationId="{13F1CB90-A731-5FCE-5EFF-FE183A50ED9E}"/>
          </ac:picMkLst>
        </pc:picChg>
        <pc:picChg chg="del">
          <ac:chgData name="Lic. Erick Garcia" userId="2180f6a5506971ad" providerId="LiveId" clId="{5BE234B9-96E6-4420-A66C-B76F3A1DB9D4}" dt="2026-05-18T21:21:17.374" v="2011" actId="478"/>
          <ac:picMkLst>
            <pc:docMk/>
            <pc:sldMk cId="0" sldId="257"/>
            <ac:picMk id="95" creationId="{00000000-0000-0000-0000-000000000000}"/>
          </ac:picMkLst>
        </pc:picChg>
        <pc:picChg chg="del mod">
          <ac:chgData name="Lic. Erick Garcia" userId="2180f6a5506971ad" providerId="LiveId" clId="{5BE234B9-96E6-4420-A66C-B76F3A1DB9D4}" dt="2026-05-18T21:21:17.840" v="2012" actId="478"/>
          <ac:picMkLst>
            <pc:docMk/>
            <pc:sldMk cId="0" sldId="257"/>
            <ac:picMk id="96" creationId="{00000000-0000-0000-0000-000000000000}"/>
          </ac:picMkLst>
        </pc:picChg>
        <pc:picChg chg="del">
          <ac:chgData name="Lic. Erick Garcia" userId="2180f6a5506971ad" providerId="LiveId" clId="{5BE234B9-96E6-4420-A66C-B76F3A1DB9D4}" dt="2026-05-18T21:21:18.369" v="2013" actId="478"/>
          <ac:picMkLst>
            <pc:docMk/>
            <pc:sldMk cId="0" sldId="257"/>
            <ac:picMk id="97" creationId="{00000000-0000-0000-0000-000000000000}"/>
          </ac:picMkLst>
        </pc:picChg>
        <pc:picChg chg="del">
          <ac:chgData name="Lic. Erick Garcia" userId="2180f6a5506971ad" providerId="LiveId" clId="{5BE234B9-96E6-4420-A66C-B76F3A1DB9D4}" dt="2026-05-18T21:21:42.818" v="2016" actId="478"/>
          <ac:picMkLst>
            <pc:docMk/>
            <pc:sldMk cId="0" sldId="257"/>
            <ac:picMk id="105" creationId="{00000000-0000-0000-0000-000000000000}"/>
          </ac:picMkLst>
        </pc:picChg>
        <pc:picChg chg="del mod">
          <ac:chgData name="Lic. Erick Garcia" userId="2180f6a5506971ad" providerId="LiveId" clId="{5BE234B9-96E6-4420-A66C-B76F3A1DB9D4}" dt="2026-05-18T21:23:30.611" v="2051" actId="478"/>
          <ac:picMkLst>
            <pc:docMk/>
            <pc:sldMk cId="0" sldId="257"/>
            <ac:picMk id="107" creationId="{00000000-0000-0000-0000-000000000000}"/>
          </ac:picMkLst>
        </pc:picChg>
      </pc:sldChg>
      <pc:sldChg chg="addSp delSp modSp del mod">
        <pc:chgData name="Lic. Erick Garcia" userId="2180f6a5506971ad" providerId="LiveId" clId="{5BE234B9-96E6-4420-A66C-B76F3A1DB9D4}" dt="2026-05-18T21:24:01.649" v="2055" actId="2696"/>
        <pc:sldMkLst>
          <pc:docMk/>
          <pc:sldMk cId="0" sldId="258"/>
        </pc:sldMkLst>
        <pc:spChg chg="add del mod">
          <ac:chgData name="Lic. Erick Garcia" userId="2180f6a5506971ad" providerId="LiveId" clId="{5BE234B9-96E6-4420-A66C-B76F3A1DB9D4}" dt="2026-05-18T15:45:04.494" v="290"/>
          <ac:spMkLst>
            <pc:docMk/>
            <pc:sldMk cId="0" sldId="258"/>
            <ac:spMk id="2" creationId="{1A7D2646-9001-E7E0-E6B8-53D72A016F01}"/>
          </ac:spMkLst>
        </pc:spChg>
        <pc:spChg chg="add del mod">
          <ac:chgData name="Lic. Erick Garcia" userId="2180f6a5506971ad" providerId="LiveId" clId="{5BE234B9-96E6-4420-A66C-B76F3A1DB9D4}" dt="2026-05-18T15:46:51.339" v="312" actId="47"/>
          <ac:spMkLst>
            <pc:docMk/>
            <pc:sldMk cId="0" sldId="258"/>
            <ac:spMk id="3" creationId="{2D0C4F22-8CAE-BDA6-B67A-FC07B565613C}"/>
          </ac:spMkLst>
        </pc:spChg>
        <pc:spChg chg="add mod">
          <ac:chgData name="Lic. Erick Garcia" userId="2180f6a5506971ad" providerId="LiveId" clId="{5BE234B9-96E6-4420-A66C-B76F3A1DB9D4}" dt="2026-05-18T20:37:42.407" v="1858"/>
          <ac:spMkLst>
            <pc:docMk/>
            <pc:sldMk cId="0" sldId="258"/>
            <ac:spMk id="8" creationId="{CE7D4F4E-0AE8-2AD1-086D-68B1B3DF87D3}"/>
          </ac:spMkLst>
        </pc:spChg>
        <pc:spChg chg="mod">
          <ac:chgData name="Lic. Erick Garcia" userId="2180f6a5506971ad" providerId="LiveId" clId="{5BE234B9-96E6-4420-A66C-B76F3A1DB9D4}" dt="2026-05-18T15:45:56.985" v="298" actId="1076"/>
          <ac:spMkLst>
            <pc:docMk/>
            <pc:sldMk cId="0" sldId="258"/>
            <ac:spMk id="117" creationId="{00000000-0000-0000-0000-000000000000}"/>
          </ac:spMkLst>
        </pc:spChg>
        <pc:spChg chg="mod">
          <ac:chgData name="Lic. Erick Garcia" userId="2180f6a5506971ad" providerId="LiveId" clId="{5BE234B9-96E6-4420-A66C-B76F3A1DB9D4}" dt="2026-05-18T15:52:06.701" v="433" actId="123"/>
          <ac:spMkLst>
            <pc:docMk/>
            <pc:sldMk cId="0" sldId="258"/>
            <ac:spMk id="118" creationId="{00000000-0000-0000-0000-000000000000}"/>
          </ac:spMkLst>
        </pc:spChg>
        <pc:spChg chg="del">
          <ac:chgData name="Lic. Erick Garcia" userId="2180f6a5506971ad" providerId="LiveId" clId="{5BE234B9-96E6-4420-A66C-B76F3A1DB9D4}" dt="2026-05-18T15:49:15.656" v="332" actId="478"/>
          <ac:spMkLst>
            <pc:docMk/>
            <pc:sldMk cId="0" sldId="258"/>
            <ac:spMk id="120" creationId="{00000000-0000-0000-0000-000000000000}"/>
          </ac:spMkLst>
        </pc:spChg>
        <pc:spChg chg="mod">
          <ac:chgData name="Lic. Erick Garcia" userId="2180f6a5506971ad" providerId="LiveId" clId="{5BE234B9-96E6-4420-A66C-B76F3A1DB9D4}" dt="2026-05-18T15:46:17.491" v="301"/>
          <ac:spMkLst>
            <pc:docMk/>
            <pc:sldMk cId="0" sldId="258"/>
            <ac:spMk id="121" creationId="{00000000-0000-0000-0000-000000000000}"/>
          </ac:spMkLst>
        </pc:spChg>
        <pc:spChg chg="mod">
          <ac:chgData name="Lic. Erick Garcia" userId="2180f6a5506971ad" providerId="LiveId" clId="{5BE234B9-96E6-4420-A66C-B76F3A1DB9D4}" dt="2026-05-18T15:52:22.418" v="435" actId="1076"/>
          <ac:spMkLst>
            <pc:docMk/>
            <pc:sldMk cId="0" sldId="258"/>
            <ac:spMk id="122" creationId="{00000000-0000-0000-0000-000000000000}"/>
          </ac:spMkLst>
        </pc:spChg>
        <pc:spChg chg="del">
          <ac:chgData name="Lic. Erick Garcia" userId="2180f6a5506971ad" providerId="LiveId" clId="{5BE234B9-96E6-4420-A66C-B76F3A1DB9D4}" dt="2026-05-18T15:50:31.153" v="402" actId="478"/>
          <ac:spMkLst>
            <pc:docMk/>
            <pc:sldMk cId="0" sldId="258"/>
            <ac:spMk id="124" creationId="{00000000-0000-0000-0000-000000000000}"/>
          </ac:spMkLst>
        </pc:spChg>
        <pc:spChg chg="mod">
          <ac:chgData name="Lic. Erick Garcia" userId="2180f6a5506971ad" providerId="LiveId" clId="{5BE234B9-96E6-4420-A66C-B76F3A1DB9D4}" dt="2026-05-18T15:47:37.077" v="328" actId="20577"/>
          <ac:spMkLst>
            <pc:docMk/>
            <pc:sldMk cId="0" sldId="258"/>
            <ac:spMk id="125" creationId="{00000000-0000-0000-0000-000000000000}"/>
          </ac:spMkLst>
        </pc:spChg>
        <pc:picChg chg="add mod">
          <ac:chgData name="Lic. Erick Garcia" userId="2180f6a5506971ad" providerId="LiveId" clId="{5BE234B9-96E6-4420-A66C-B76F3A1DB9D4}" dt="2026-05-18T20:07:35.662" v="1512" actId="1076"/>
          <ac:picMkLst>
            <pc:docMk/>
            <pc:sldMk cId="0" sldId="258"/>
            <ac:picMk id="5" creationId="{EFDD0538-C05F-4FB7-F96F-02B7C4B772B1}"/>
          </ac:picMkLst>
        </pc:picChg>
        <pc:picChg chg="add mod">
          <ac:chgData name="Lic. Erick Garcia" userId="2180f6a5506971ad" providerId="LiveId" clId="{5BE234B9-96E6-4420-A66C-B76F3A1DB9D4}" dt="2026-05-18T20:07:33.470" v="1511" actId="1076"/>
          <ac:picMkLst>
            <pc:docMk/>
            <pc:sldMk cId="0" sldId="258"/>
            <ac:picMk id="7" creationId="{A9E89CB5-227C-D621-028A-A193A73FCF4B}"/>
          </ac:picMkLst>
        </pc:picChg>
        <pc:picChg chg="del mod">
          <ac:chgData name="Lic. Erick Garcia" userId="2180f6a5506971ad" providerId="LiveId" clId="{5BE234B9-96E6-4420-A66C-B76F3A1DB9D4}" dt="2026-05-18T15:45:04.490" v="288" actId="478"/>
          <ac:picMkLst>
            <pc:docMk/>
            <pc:sldMk cId="0" sldId="258"/>
            <ac:picMk id="114" creationId="{00000000-0000-0000-0000-000000000000}"/>
          </ac:picMkLst>
        </pc:picChg>
        <pc:picChg chg="del">
          <ac:chgData name="Lic. Erick Garcia" userId="2180f6a5506971ad" providerId="LiveId" clId="{5BE234B9-96E6-4420-A66C-B76F3A1DB9D4}" dt="2026-05-18T15:50:21.780" v="399" actId="478"/>
          <ac:picMkLst>
            <pc:docMk/>
            <pc:sldMk cId="0" sldId="258"/>
            <ac:picMk id="119" creationId="{00000000-0000-0000-0000-000000000000}"/>
          </ac:picMkLst>
        </pc:picChg>
        <pc:picChg chg="del">
          <ac:chgData name="Lic. Erick Garcia" userId="2180f6a5506971ad" providerId="LiveId" clId="{5BE234B9-96E6-4420-A66C-B76F3A1DB9D4}" dt="2026-05-18T15:50:29.684" v="401" actId="478"/>
          <ac:picMkLst>
            <pc:docMk/>
            <pc:sldMk cId="0" sldId="258"/>
            <ac:picMk id="123" creationId="{00000000-0000-0000-0000-000000000000}"/>
          </ac:picMkLst>
        </pc:picChg>
      </pc:sldChg>
      <pc:sldChg chg="addSp delSp modSp mod">
        <pc:chgData name="Lic. Erick Garcia" userId="2180f6a5506971ad" providerId="LiveId" clId="{5BE234B9-96E6-4420-A66C-B76F3A1DB9D4}" dt="2026-05-18T22:04:58.580" v="3097" actId="404"/>
        <pc:sldMkLst>
          <pc:docMk/>
          <pc:sldMk cId="0" sldId="259"/>
        </pc:sldMkLst>
        <pc:spChg chg="add mod">
          <ac:chgData name="Lic. Erick Garcia" userId="2180f6a5506971ad" providerId="LiveId" clId="{5BE234B9-96E6-4420-A66C-B76F3A1DB9D4}" dt="2026-05-18T22:04:58.580" v="3097" actId="404"/>
          <ac:spMkLst>
            <pc:docMk/>
            <pc:sldMk cId="0" sldId="259"/>
            <ac:spMk id="2" creationId="{91BD269C-3FB3-8F73-6D5C-D5E598891450}"/>
          </ac:spMkLst>
        </pc:spChg>
        <pc:spChg chg="add del mod">
          <ac:chgData name="Lic. Erick Garcia" userId="2180f6a5506971ad" providerId="LiveId" clId="{5BE234B9-96E6-4420-A66C-B76F3A1DB9D4}" dt="2026-05-18T21:42:25.132" v="2698" actId="478"/>
          <ac:spMkLst>
            <pc:docMk/>
            <pc:sldMk cId="0" sldId="259"/>
            <ac:spMk id="3" creationId="{8FE32412-7C12-EEC0-A570-805CB12B52F2}"/>
          </ac:spMkLst>
        </pc:spChg>
        <pc:spChg chg="add del mod">
          <ac:chgData name="Lic. Erick Garcia" userId="2180f6a5506971ad" providerId="LiveId" clId="{5BE234B9-96E6-4420-A66C-B76F3A1DB9D4}" dt="2026-05-18T21:42:27.176" v="2699" actId="478"/>
          <ac:spMkLst>
            <pc:docMk/>
            <pc:sldMk cId="0" sldId="259"/>
            <ac:spMk id="4" creationId="{D822FD1E-F84D-F9F6-B2E6-548480B06D74}"/>
          </ac:spMkLst>
        </pc:spChg>
        <pc:spChg chg="add del mod">
          <ac:chgData name="Lic. Erick Garcia" userId="2180f6a5506971ad" providerId="LiveId" clId="{5BE234B9-96E6-4420-A66C-B76F3A1DB9D4}" dt="2026-05-18T21:45:01.272" v="2748" actId="478"/>
          <ac:spMkLst>
            <pc:docMk/>
            <pc:sldMk cId="0" sldId="259"/>
            <ac:spMk id="10" creationId="{CEC92BA0-2197-6B4C-D934-3626322712C8}"/>
          </ac:spMkLst>
        </pc:spChg>
        <pc:spChg chg="add del mod">
          <ac:chgData name="Lic. Erick Garcia" userId="2180f6a5506971ad" providerId="LiveId" clId="{5BE234B9-96E6-4420-A66C-B76F3A1DB9D4}" dt="2026-05-18T21:42:28.782" v="2700" actId="478"/>
          <ac:spMkLst>
            <pc:docMk/>
            <pc:sldMk cId="0" sldId="259"/>
            <ac:spMk id="11" creationId="{E169A8B7-AAA1-F511-0218-BC3483136250}"/>
          </ac:spMkLst>
        </pc:spChg>
        <pc:spChg chg="add del mod ord">
          <ac:chgData name="Lic. Erick Garcia" userId="2180f6a5506971ad" providerId="LiveId" clId="{5BE234B9-96E6-4420-A66C-B76F3A1DB9D4}" dt="2026-05-18T20:10:33.638" v="1580" actId="478"/>
          <ac:spMkLst>
            <pc:docMk/>
            <pc:sldMk cId="0" sldId="259"/>
            <ac:spMk id="18" creationId="{E4E6B54E-ADCC-E35C-4581-BD30F9CA10D5}"/>
          </ac:spMkLst>
        </pc:spChg>
        <pc:spChg chg="add mod">
          <ac:chgData name="Lic. Erick Garcia" userId="2180f6a5506971ad" providerId="LiveId" clId="{5BE234B9-96E6-4420-A66C-B76F3A1DB9D4}" dt="2026-05-18T20:37:44.740" v="1859"/>
          <ac:spMkLst>
            <pc:docMk/>
            <pc:sldMk cId="0" sldId="259"/>
            <ac:spMk id="19" creationId="{8783B87F-7E9B-6AC0-85CE-3810D3BAAB35}"/>
          </ac:spMkLst>
        </pc:spChg>
        <pc:spChg chg="add del mod">
          <ac:chgData name="Lic. Erick Garcia" userId="2180f6a5506971ad" providerId="LiveId" clId="{5BE234B9-96E6-4420-A66C-B76F3A1DB9D4}" dt="2026-05-18T22:04:58.580" v="3097" actId="404"/>
          <ac:spMkLst>
            <pc:docMk/>
            <pc:sldMk cId="0" sldId="259"/>
            <ac:spMk id="22" creationId="{8D7863AB-4849-DA3F-AAAB-CBEFEB38A2CB}"/>
          </ac:spMkLst>
        </pc:spChg>
        <pc:spChg chg="del mod">
          <ac:chgData name="Lic. Erick Garcia" userId="2180f6a5506971ad" providerId="LiveId" clId="{5BE234B9-96E6-4420-A66C-B76F3A1DB9D4}" dt="2026-05-18T22:03:08.143" v="2951" actId="478"/>
          <ac:spMkLst>
            <pc:docMk/>
            <pc:sldMk cId="0" sldId="259"/>
            <ac:spMk id="134" creationId="{00000000-0000-0000-0000-000000000000}"/>
          </ac:spMkLst>
        </pc:spChg>
        <pc:spChg chg="add del mod">
          <ac:chgData name="Lic. Erick Garcia" userId="2180f6a5506971ad" providerId="LiveId" clId="{5BE234B9-96E6-4420-A66C-B76F3A1DB9D4}" dt="2026-05-18T22:04:58.580" v="3097" actId="404"/>
          <ac:spMkLst>
            <pc:docMk/>
            <pc:sldMk cId="0" sldId="259"/>
            <ac:spMk id="135" creationId="{00000000-0000-0000-0000-000000000000}"/>
          </ac:spMkLst>
        </pc:spChg>
        <pc:spChg chg="add del mod">
          <ac:chgData name="Lic. Erick Garcia" userId="2180f6a5506971ad" providerId="LiveId" clId="{5BE234B9-96E6-4420-A66C-B76F3A1DB9D4}" dt="2026-05-18T19:43:52.614" v="1007" actId="478"/>
          <ac:spMkLst>
            <pc:docMk/>
            <pc:sldMk cId="0" sldId="259"/>
            <ac:spMk id="136" creationId="{00000000-0000-0000-0000-000000000000}"/>
          </ac:spMkLst>
        </pc:spChg>
        <pc:spChg chg="del mod">
          <ac:chgData name="Lic. Erick Garcia" userId="2180f6a5506971ad" providerId="LiveId" clId="{5BE234B9-96E6-4420-A66C-B76F3A1DB9D4}" dt="2026-05-18T15:57:45.945" v="458" actId="478"/>
          <ac:spMkLst>
            <pc:docMk/>
            <pc:sldMk cId="0" sldId="259"/>
            <ac:spMk id="137" creationId="{00000000-0000-0000-0000-000000000000}"/>
          </ac:spMkLst>
        </pc:spChg>
        <pc:spChg chg="mod">
          <ac:chgData name="Lic. Erick Garcia" userId="2180f6a5506971ad" providerId="LiveId" clId="{5BE234B9-96E6-4420-A66C-B76F3A1DB9D4}" dt="2026-05-18T22:01:28.349" v="2926" actId="20577"/>
          <ac:spMkLst>
            <pc:docMk/>
            <pc:sldMk cId="0" sldId="259"/>
            <ac:spMk id="138" creationId="{00000000-0000-0000-0000-000000000000}"/>
          </ac:spMkLst>
        </pc:spChg>
        <pc:spChg chg="mod">
          <ac:chgData name="Lic. Erick Garcia" userId="2180f6a5506971ad" providerId="LiveId" clId="{5BE234B9-96E6-4420-A66C-B76F3A1DB9D4}" dt="2026-05-18T19:49:13.591" v="1161" actId="1036"/>
          <ac:spMkLst>
            <pc:docMk/>
            <pc:sldMk cId="0" sldId="259"/>
            <ac:spMk id="139" creationId="{00000000-0000-0000-0000-000000000000}"/>
          </ac:spMkLst>
        </pc:spChg>
        <pc:graphicFrameChg chg="add del mod modGraphic">
          <ac:chgData name="Lic. Erick Garcia" userId="2180f6a5506971ad" providerId="LiveId" clId="{5BE234B9-96E6-4420-A66C-B76F3A1DB9D4}" dt="2026-05-18T22:02:33.814" v="2927" actId="478"/>
          <ac:graphicFrameMkLst>
            <pc:docMk/>
            <pc:sldMk cId="0" sldId="259"/>
            <ac:graphicFrameMk id="23" creationId="{CFC00EFF-4C15-C038-CC7E-D9AC3B7231ED}"/>
          </ac:graphicFrameMkLst>
        </pc:graphicFrameChg>
        <pc:picChg chg="add del mod">
          <ac:chgData name="Lic. Erick Garcia" userId="2180f6a5506971ad" providerId="LiveId" clId="{5BE234B9-96E6-4420-A66C-B76F3A1DB9D4}" dt="2026-05-18T21:43:49.323" v="2709" actId="478"/>
          <ac:picMkLst>
            <pc:docMk/>
            <pc:sldMk cId="0" sldId="259"/>
            <ac:picMk id="6" creationId="{CF07333E-BAE1-04D3-D92B-F6D8D42275AA}"/>
          </ac:picMkLst>
        </pc:picChg>
        <pc:picChg chg="add del mod">
          <ac:chgData name="Lic. Erick Garcia" userId="2180f6a5506971ad" providerId="LiveId" clId="{5BE234B9-96E6-4420-A66C-B76F3A1DB9D4}" dt="2026-05-18T20:03:11.995" v="1442" actId="478"/>
          <ac:picMkLst>
            <pc:docMk/>
            <pc:sldMk cId="0" sldId="259"/>
            <ac:picMk id="8" creationId="{59152509-75C0-E55D-D1FA-065EC17E920A}"/>
          </ac:picMkLst>
        </pc:picChg>
        <pc:picChg chg="add del mod">
          <ac:chgData name="Lic. Erick Garcia" userId="2180f6a5506971ad" providerId="LiveId" clId="{5BE234B9-96E6-4420-A66C-B76F3A1DB9D4}" dt="2026-05-18T21:45:01.272" v="2748" actId="478"/>
          <ac:picMkLst>
            <pc:docMk/>
            <pc:sldMk cId="0" sldId="259"/>
            <ac:picMk id="9" creationId="{D68F3141-2E53-7FF0-61EE-89AA6665CBFA}"/>
          </ac:picMkLst>
        </pc:picChg>
        <pc:picChg chg="add del mod">
          <ac:chgData name="Lic. Erick Garcia" userId="2180f6a5506971ad" providerId="LiveId" clId="{5BE234B9-96E6-4420-A66C-B76F3A1DB9D4}" dt="2026-05-18T20:04:07.912" v="1448" actId="478"/>
          <ac:picMkLst>
            <pc:docMk/>
            <pc:sldMk cId="0" sldId="259"/>
            <ac:picMk id="13" creationId="{E556AD4C-8A26-DC4F-8353-3E3D321C138D}"/>
          </ac:picMkLst>
        </pc:picChg>
        <pc:picChg chg="add del mod">
          <ac:chgData name="Lic. Erick Garcia" userId="2180f6a5506971ad" providerId="LiveId" clId="{5BE234B9-96E6-4420-A66C-B76F3A1DB9D4}" dt="2026-05-18T21:43:48.630" v="2708" actId="478"/>
          <ac:picMkLst>
            <pc:docMk/>
            <pc:sldMk cId="0" sldId="259"/>
            <ac:picMk id="15" creationId="{3D9DF962-A659-84BF-7001-95AC01BE4DD0}"/>
          </ac:picMkLst>
        </pc:picChg>
        <pc:picChg chg="add del mod">
          <ac:chgData name="Lic. Erick Garcia" userId="2180f6a5506971ad" providerId="LiveId" clId="{5BE234B9-96E6-4420-A66C-B76F3A1DB9D4}" dt="2026-05-18T21:43:50.903" v="2711" actId="478"/>
          <ac:picMkLst>
            <pc:docMk/>
            <pc:sldMk cId="0" sldId="259"/>
            <ac:picMk id="17" creationId="{7A922680-0883-6F68-579D-EA7D3E8B4786}"/>
          </ac:picMkLst>
        </pc:picChg>
        <pc:picChg chg="add del mod">
          <ac:chgData name="Lic. Erick Garcia" userId="2180f6a5506971ad" providerId="LiveId" clId="{5BE234B9-96E6-4420-A66C-B76F3A1DB9D4}" dt="2026-05-18T21:43:50.357" v="2710" actId="478"/>
          <ac:picMkLst>
            <pc:docMk/>
            <pc:sldMk cId="0" sldId="259"/>
            <ac:picMk id="20" creationId="{746359D4-C9D6-91B9-D33F-3EFD219C16BD}"/>
          </ac:picMkLst>
        </pc:picChg>
        <pc:picChg chg="add del mod">
          <ac:chgData name="Lic. Erick Garcia" userId="2180f6a5506971ad" providerId="LiveId" clId="{5BE234B9-96E6-4420-A66C-B76F3A1DB9D4}" dt="2026-05-18T22:03:57.751" v="3079" actId="1076"/>
          <ac:picMkLst>
            <pc:docMk/>
            <pc:sldMk cId="0" sldId="259"/>
            <ac:picMk id="21" creationId="{4B6A1D52-4BFB-E9A2-84F8-E60D7277CB23}"/>
          </ac:picMkLst>
        </pc:picChg>
        <pc:picChg chg="del">
          <ac:chgData name="Lic. Erick Garcia" userId="2180f6a5506971ad" providerId="LiveId" clId="{5BE234B9-96E6-4420-A66C-B76F3A1DB9D4}" dt="2026-05-18T15:57:50.496" v="460" actId="478"/>
          <ac:picMkLst>
            <pc:docMk/>
            <pc:sldMk cId="0" sldId="259"/>
            <ac:picMk id="131" creationId="{00000000-0000-0000-0000-000000000000}"/>
          </ac:picMkLst>
        </pc:picChg>
        <pc:picChg chg="del">
          <ac:chgData name="Lic. Erick Garcia" userId="2180f6a5506971ad" providerId="LiveId" clId="{5BE234B9-96E6-4420-A66C-B76F3A1DB9D4}" dt="2026-05-18T19:44:13.051" v="1016" actId="478"/>
          <ac:picMkLst>
            <pc:docMk/>
            <pc:sldMk cId="0" sldId="259"/>
            <ac:picMk id="132" creationId="{00000000-0000-0000-0000-000000000000}"/>
          </ac:picMkLst>
        </pc:picChg>
        <pc:picChg chg="del mod">
          <ac:chgData name="Lic. Erick Garcia" userId="2180f6a5506971ad" providerId="LiveId" clId="{5BE234B9-96E6-4420-A66C-B76F3A1DB9D4}" dt="2026-05-18T19:41:55.729" v="984" actId="478"/>
          <ac:picMkLst>
            <pc:docMk/>
            <pc:sldMk cId="0" sldId="259"/>
            <ac:picMk id="140" creationId="{00000000-0000-0000-0000-000000000000}"/>
          </ac:picMkLst>
        </pc:picChg>
        <pc:picChg chg="add del mod">
          <ac:chgData name="Lic. Erick Garcia" userId="2180f6a5506971ad" providerId="LiveId" clId="{5BE234B9-96E6-4420-A66C-B76F3A1DB9D4}" dt="2026-05-18T22:04:47.173" v="3093" actId="1038"/>
          <ac:picMkLst>
            <pc:docMk/>
            <pc:sldMk cId="0" sldId="259"/>
            <ac:picMk id="141" creationId="{00000000-0000-0000-0000-000000000000}"/>
          </ac:picMkLst>
        </pc:picChg>
        <pc:picChg chg="add del mod">
          <ac:chgData name="Lic. Erick Garcia" userId="2180f6a5506971ad" providerId="LiveId" clId="{5BE234B9-96E6-4420-A66C-B76F3A1DB9D4}" dt="2026-05-18T22:04:48.287" v="3095" actId="1038"/>
          <ac:picMkLst>
            <pc:docMk/>
            <pc:sldMk cId="0" sldId="259"/>
            <ac:picMk id="142" creationId="{00000000-0000-0000-0000-000000000000}"/>
          </ac:picMkLst>
        </pc:picChg>
        <pc:picChg chg="del">
          <ac:chgData name="Lic. Erick Garcia" userId="2180f6a5506971ad" providerId="LiveId" clId="{5BE234B9-96E6-4420-A66C-B76F3A1DB9D4}" dt="2026-05-18T15:57:46.748" v="459" actId="478"/>
          <ac:picMkLst>
            <pc:docMk/>
            <pc:sldMk cId="0" sldId="259"/>
            <ac:picMk id="143" creationId="{00000000-0000-0000-0000-000000000000}"/>
          </ac:picMkLst>
        </pc:picChg>
      </pc:sldChg>
      <pc:sldChg chg="addSp delSp modSp del mod">
        <pc:chgData name="Lic. Erick Garcia" userId="2180f6a5506971ad" providerId="LiveId" clId="{5BE234B9-96E6-4420-A66C-B76F3A1DB9D4}" dt="2026-05-18T21:49:33.235" v="2769" actId="2696"/>
        <pc:sldMkLst>
          <pc:docMk/>
          <pc:sldMk cId="0" sldId="260"/>
        </pc:sldMkLst>
        <pc:spChg chg="del">
          <ac:chgData name="Lic. Erick Garcia" userId="2180f6a5506971ad" providerId="LiveId" clId="{5BE234B9-96E6-4420-A66C-B76F3A1DB9D4}" dt="2026-05-18T16:00:13.857" v="531" actId="478"/>
          <ac:spMkLst>
            <pc:docMk/>
            <pc:sldMk cId="0" sldId="260"/>
            <ac:spMk id="3" creationId="{683A0FFA-0740-8428-7356-8E1E88D09EE7}"/>
          </ac:spMkLst>
        </pc:spChg>
        <pc:spChg chg="add del">
          <ac:chgData name="Lic. Erick Garcia" userId="2180f6a5506971ad" providerId="LiveId" clId="{5BE234B9-96E6-4420-A66C-B76F3A1DB9D4}" dt="2026-05-18T16:01:50.294" v="551" actId="22"/>
          <ac:spMkLst>
            <pc:docMk/>
            <pc:sldMk cId="0" sldId="260"/>
            <ac:spMk id="4" creationId="{F2F819A0-1367-09D3-E487-0EF9E8CF9544}"/>
          </ac:spMkLst>
        </pc:spChg>
        <pc:spChg chg="add del mod">
          <ac:chgData name="Lic. Erick Garcia" userId="2180f6a5506971ad" providerId="LiveId" clId="{5BE234B9-96E6-4420-A66C-B76F3A1DB9D4}" dt="2026-05-18T20:10:46.528" v="1599" actId="478"/>
          <ac:spMkLst>
            <pc:docMk/>
            <pc:sldMk cId="0" sldId="260"/>
            <ac:spMk id="6" creationId="{5D14F333-2E48-0E84-170E-1B905C36B50B}"/>
          </ac:spMkLst>
        </pc:spChg>
        <pc:spChg chg="add del">
          <ac:chgData name="Lic. Erick Garcia" userId="2180f6a5506971ad" providerId="LiveId" clId="{5BE234B9-96E6-4420-A66C-B76F3A1DB9D4}" dt="2026-05-18T16:02:17.685" v="559" actId="22"/>
          <ac:spMkLst>
            <pc:docMk/>
            <pc:sldMk cId="0" sldId="260"/>
            <ac:spMk id="8" creationId="{5414332F-803D-62C9-ED3E-4B32B89CB451}"/>
          </ac:spMkLst>
        </pc:spChg>
        <pc:spChg chg="add del mod">
          <ac:chgData name="Lic. Erick Garcia" userId="2180f6a5506971ad" providerId="LiveId" clId="{5BE234B9-96E6-4420-A66C-B76F3A1DB9D4}" dt="2026-05-18T20:19:36.482" v="1693" actId="478"/>
          <ac:spMkLst>
            <pc:docMk/>
            <pc:sldMk cId="0" sldId="260"/>
            <ac:spMk id="10" creationId="{7C832904-A0D7-9F36-B4FF-E403543B3428}"/>
          </ac:spMkLst>
        </pc:spChg>
        <pc:spChg chg="add del mod">
          <ac:chgData name="Lic. Erick Garcia" userId="2180f6a5506971ad" providerId="LiveId" clId="{5BE234B9-96E6-4420-A66C-B76F3A1DB9D4}" dt="2026-05-18T16:02:50.561" v="566" actId="478"/>
          <ac:spMkLst>
            <pc:docMk/>
            <pc:sldMk cId="0" sldId="260"/>
            <ac:spMk id="11" creationId="{0A400FB0-6765-03C5-FB86-AF591F1E968F}"/>
          </ac:spMkLst>
        </pc:spChg>
        <pc:spChg chg="add del mod">
          <ac:chgData name="Lic. Erick Garcia" userId="2180f6a5506971ad" providerId="LiveId" clId="{5BE234B9-96E6-4420-A66C-B76F3A1DB9D4}" dt="2026-05-18T20:19:41.918" v="1698" actId="478"/>
          <ac:spMkLst>
            <pc:docMk/>
            <pc:sldMk cId="0" sldId="260"/>
            <ac:spMk id="12" creationId="{FD39038C-ABFE-2D16-E62E-C92EF772739E}"/>
          </ac:spMkLst>
        </pc:spChg>
        <pc:spChg chg="add del mod">
          <ac:chgData name="Lic. Erick Garcia" userId="2180f6a5506971ad" providerId="LiveId" clId="{5BE234B9-96E6-4420-A66C-B76F3A1DB9D4}" dt="2026-05-18T20:20:16.821" v="1709" actId="478"/>
          <ac:spMkLst>
            <pc:docMk/>
            <pc:sldMk cId="0" sldId="260"/>
            <ac:spMk id="13" creationId="{525BFC65-15D2-E021-FA80-B65649A7D359}"/>
          </ac:spMkLst>
        </pc:spChg>
        <pc:spChg chg="add del mod">
          <ac:chgData name="Lic. Erick Garcia" userId="2180f6a5506971ad" providerId="LiveId" clId="{5BE234B9-96E6-4420-A66C-B76F3A1DB9D4}" dt="2026-05-18T16:03:03.095" v="572" actId="478"/>
          <ac:spMkLst>
            <pc:docMk/>
            <pc:sldMk cId="0" sldId="260"/>
            <ac:spMk id="14" creationId="{4D03AECB-7D69-E7D6-2E3E-639F82749C7D}"/>
          </ac:spMkLst>
        </pc:spChg>
        <pc:spChg chg="add del mod">
          <ac:chgData name="Lic. Erick Garcia" userId="2180f6a5506971ad" providerId="LiveId" clId="{5BE234B9-96E6-4420-A66C-B76F3A1DB9D4}" dt="2026-05-18T20:19:39.268" v="1695" actId="478"/>
          <ac:spMkLst>
            <pc:docMk/>
            <pc:sldMk cId="0" sldId="260"/>
            <ac:spMk id="16" creationId="{8DA94420-897F-798D-ACBF-BB1B34B24A84}"/>
          </ac:spMkLst>
        </pc:spChg>
        <pc:spChg chg="add del mod">
          <ac:chgData name="Lic. Erick Garcia" userId="2180f6a5506971ad" providerId="LiveId" clId="{5BE234B9-96E6-4420-A66C-B76F3A1DB9D4}" dt="2026-05-18T20:19:40.652" v="1697" actId="478"/>
          <ac:spMkLst>
            <pc:docMk/>
            <pc:sldMk cId="0" sldId="260"/>
            <ac:spMk id="17" creationId="{704794CF-2FAC-55AD-B443-EFE6D47BAF52}"/>
          </ac:spMkLst>
        </pc:spChg>
        <pc:spChg chg="add mod">
          <ac:chgData name="Lic. Erick Garcia" userId="2180f6a5506971ad" providerId="LiveId" clId="{5BE234B9-96E6-4420-A66C-B76F3A1DB9D4}" dt="2026-05-18T20:38:11.167" v="1874" actId="1076"/>
          <ac:spMkLst>
            <pc:docMk/>
            <pc:sldMk cId="0" sldId="260"/>
            <ac:spMk id="18" creationId="{D32DC651-B62D-525A-A360-D488277B8239}"/>
          </ac:spMkLst>
        </pc:spChg>
        <pc:spChg chg="add mod">
          <ac:chgData name="Lic. Erick Garcia" userId="2180f6a5506971ad" providerId="LiveId" clId="{5BE234B9-96E6-4420-A66C-B76F3A1DB9D4}" dt="2026-05-18T16:14:08.355" v="833" actId="1076"/>
          <ac:spMkLst>
            <pc:docMk/>
            <pc:sldMk cId="0" sldId="260"/>
            <ac:spMk id="28" creationId="{50EFC528-2504-E88E-E962-01ED5171B9B9}"/>
          </ac:spMkLst>
        </pc:spChg>
        <pc:spChg chg="add mod">
          <ac:chgData name="Lic. Erick Garcia" userId="2180f6a5506971ad" providerId="LiveId" clId="{5BE234B9-96E6-4420-A66C-B76F3A1DB9D4}" dt="2026-05-18T21:02:31.877" v="1971" actId="164"/>
          <ac:spMkLst>
            <pc:docMk/>
            <pc:sldMk cId="0" sldId="260"/>
            <ac:spMk id="37" creationId="{F4F95C10-CF82-E0A1-7FA6-8E6E6B6A69B5}"/>
          </ac:spMkLst>
        </pc:spChg>
        <pc:spChg chg="add mod">
          <ac:chgData name="Lic. Erick Garcia" userId="2180f6a5506971ad" providerId="LiveId" clId="{5BE234B9-96E6-4420-A66C-B76F3A1DB9D4}" dt="2026-05-18T20:37:59.777" v="1872"/>
          <ac:spMkLst>
            <pc:docMk/>
            <pc:sldMk cId="0" sldId="260"/>
            <ac:spMk id="44" creationId="{064329E9-1A1F-4711-634F-4650DF277EA1}"/>
          </ac:spMkLst>
        </pc:spChg>
        <pc:spChg chg="add mod">
          <ac:chgData name="Lic. Erick Garcia" userId="2180f6a5506971ad" providerId="LiveId" clId="{5BE234B9-96E6-4420-A66C-B76F3A1DB9D4}" dt="2026-05-18T21:02:31.877" v="1971" actId="164"/>
          <ac:spMkLst>
            <pc:docMk/>
            <pc:sldMk cId="0" sldId="260"/>
            <ac:spMk id="45" creationId="{ACA5D01A-0234-E0EF-F7F1-5440EB6314F8}"/>
          </ac:spMkLst>
        </pc:spChg>
        <pc:spChg chg="mod">
          <ac:chgData name="Lic. Erick Garcia" userId="2180f6a5506971ad" providerId="LiveId" clId="{5BE234B9-96E6-4420-A66C-B76F3A1DB9D4}" dt="2026-05-18T20:18:38.072" v="1688" actId="1076"/>
          <ac:spMkLst>
            <pc:docMk/>
            <pc:sldMk cId="0" sldId="260"/>
            <ac:spMk id="149" creationId="{00000000-0000-0000-0000-000000000000}"/>
          </ac:spMkLst>
        </pc:spChg>
        <pc:spChg chg="mod">
          <ac:chgData name="Lic. Erick Garcia" userId="2180f6a5506971ad" providerId="LiveId" clId="{5BE234B9-96E6-4420-A66C-B76F3A1DB9D4}" dt="2026-05-18T20:20:45.712" v="1716" actId="14100"/>
          <ac:spMkLst>
            <pc:docMk/>
            <pc:sldMk cId="0" sldId="260"/>
            <ac:spMk id="150" creationId="{00000000-0000-0000-0000-000000000000}"/>
          </ac:spMkLst>
        </pc:spChg>
        <pc:spChg chg="del mod">
          <ac:chgData name="Lic. Erick Garcia" userId="2180f6a5506971ad" providerId="LiveId" clId="{5BE234B9-96E6-4420-A66C-B76F3A1DB9D4}" dt="2026-05-18T16:01:09.514" v="542" actId="478"/>
          <ac:spMkLst>
            <pc:docMk/>
            <pc:sldMk cId="0" sldId="260"/>
            <ac:spMk id="153" creationId="{00000000-0000-0000-0000-000000000000}"/>
          </ac:spMkLst>
        </pc:spChg>
        <pc:spChg chg="del">
          <ac:chgData name="Lic. Erick Garcia" userId="2180f6a5506971ad" providerId="LiveId" clId="{5BE234B9-96E6-4420-A66C-B76F3A1DB9D4}" dt="2026-05-18T16:01:12.048" v="544" actId="478"/>
          <ac:spMkLst>
            <pc:docMk/>
            <pc:sldMk cId="0" sldId="260"/>
            <ac:spMk id="155" creationId="{00000000-0000-0000-0000-000000000000}"/>
          </ac:spMkLst>
        </pc:spChg>
        <pc:spChg chg="del">
          <ac:chgData name="Lic. Erick Garcia" userId="2180f6a5506971ad" providerId="LiveId" clId="{5BE234B9-96E6-4420-A66C-B76F3A1DB9D4}" dt="2026-05-18T16:01:14.934" v="546" actId="478"/>
          <ac:spMkLst>
            <pc:docMk/>
            <pc:sldMk cId="0" sldId="260"/>
            <ac:spMk id="157" creationId="{00000000-0000-0000-0000-000000000000}"/>
          </ac:spMkLst>
        </pc:spChg>
        <pc:grpChg chg="add mod">
          <ac:chgData name="Lic. Erick Garcia" userId="2180f6a5506971ad" providerId="LiveId" clId="{5BE234B9-96E6-4420-A66C-B76F3A1DB9D4}" dt="2026-05-18T21:02:31.877" v="1971" actId="164"/>
          <ac:grpSpMkLst>
            <pc:docMk/>
            <pc:sldMk cId="0" sldId="260"/>
            <ac:grpSpMk id="46" creationId="{37EDFB52-2B71-7CFA-38F1-47588C80FF13}"/>
          </ac:grpSpMkLst>
        </pc:grpChg>
        <pc:picChg chg="add del mod">
          <ac:chgData name="Lic. Erick Garcia" userId="2180f6a5506971ad" providerId="LiveId" clId="{5BE234B9-96E6-4420-A66C-B76F3A1DB9D4}" dt="2026-05-18T20:20:01.510" v="1705" actId="478"/>
          <ac:picMkLst>
            <pc:docMk/>
            <pc:sldMk cId="0" sldId="260"/>
            <ac:picMk id="20" creationId="{F75291B0-5A11-C4C6-975F-B6050C2C08CE}"/>
          </ac:picMkLst>
        </pc:picChg>
        <pc:picChg chg="add del mod">
          <ac:chgData name="Lic. Erick Garcia" userId="2180f6a5506971ad" providerId="LiveId" clId="{5BE234B9-96E6-4420-A66C-B76F3A1DB9D4}" dt="2026-05-18T20:19:43.384" v="1700" actId="478"/>
          <ac:picMkLst>
            <pc:docMk/>
            <pc:sldMk cId="0" sldId="260"/>
            <ac:picMk id="22" creationId="{061A42EF-18F9-6EBA-3262-0EB3BA5B1CB0}"/>
          </ac:picMkLst>
        </pc:picChg>
        <pc:picChg chg="add del mod">
          <ac:chgData name="Lic. Erick Garcia" userId="2180f6a5506971ad" providerId="LiveId" clId="{5BE234B9-96E6-4420-A66C-B76F3A1DB9D4}" dt="2026-05-18T20:20:30.400" v="1711" actId="478"/>
          <ac:picMkLst>
            <pc:docMk/>
            <pc:sldMk cId="0" sldId="260"/>
            <ac:picMk id="24" creationId="{BEE7B0D6-B111-8D12-5EC9-330ACDD0FF8D}"/>
          </ac:picMkLst>
        </pc:picChg>
        <pc:picChg chg="add del mod ord">
          <ac:chgData name="Lic. Erick Garcia" userId="2180f6a5506971ad" providerId="LiveId" clId="{5BE234B9-96E6-4420-A66C-B76F3A1DB9D4}" dt="2026-05-18T20:19:37.594" v="1694" actId="478"/>
          <ac:picMkLst>
            <pc:docMk/>
            <pc:sldMk cId="0" sldId="260"/>
            <ac:picMk id="25" creationId="{D1F08C73-47BE-046C-9389-503C1CB1ECAB}"/>
          </ac:picMkLst>
        </pc:picChg>
        <pc:picChg chg="add del mod ord">
          <ac:chgData name="Lic. Erick Garcia" userId="2180f6a5506971ad" providerId="LiveId" clId="{5BE234B9-96E6-4420-A66C-B76F3A1DB9D4}" dt="2026-05-18T20:19:42.806" v="1699" actId="478"/>
          <ac:picMkLst>
            <pc:docMk/>
            <pc:sldMk cId="0" sldId="260"/>
            <ac:picMk id="26" creationId="{6993B3E6-6B0A-9B35-7865-FF68EF6CD07E}"/>
          </ac:picMkLst>
        </pc:picChg>
        <pc:picChg chg="add del mod ord">
          <ac:chgData name="Lic. Erick Garcia" userId="2180f6a5506971ad" providerId="LiveId" clId="{5BE234B9-96E6-4420-A66C-B76F3A1DB9D4}" dt="2026-05-18T20:19:45.191" v="1701" actId="478"/>
          <ac:picMkLst>
            <pc:docMk/>
            <pc:sldMk cId="0" sldId="260"/>
            <ac:picMk id="27" creationId="{C925F673-8888-3CC4-F0EA-53F4B7ADB8D2}"/>
          </ac:picMkLst>
        </pc:picChg>
        <pc:picChg chg="add del mod">
          <ac:chgData name="Lic. Erick Garcia" userId="2180f6a5506971ad" providerId="LiveId" clId="{5BE234B9-96E6-4420-A66C-B76F3A1DB9D4}" dt="2026-05-18T20:25:24.680" v="1770" actId="478"/>
          <ac:picMkLst>
            <pc:docMk/>
            <pc:sldMk cId="0" sldId="260"/>
            <ac:picMk id="39" creationId="{4C0A12B2-562D-E4EF-375D-20A313F9E559}"/>
          </ac:picMkLst>
        </pc:picChg>
        <pc:picChg chg="add del mod">
          <ac:chgData name="Lic. Erick Garcia" userId="2180f6a5506971ad" providerId="LiveId" clId="{5BE234B9-96E6-4420-A66C-B76F3A1DB9D4}" dt="2026-05-18T20:25:19.632" v="1769" actId="478"/>
          <ac:picMkLst>
            <pc:docMk/>
            <pc:sldMk cId="0" sldId="260"/>
            <ac:picMk id="41" creationId="{112220DE-ACAF-C2AB-9686-3C3CB7DF1FDE}"/>
          </ac:picMkLst>
        </pc:picChg>
        <pc:picChg chg="add mod">
          <ac:chgData name="Lic. Erick Garcia" userId="2180f6a5506971ad" providerId="LiveId" clId="{5BE234B9-96E6-4420-A66C-B76F3A1DB9D4}" dt="2026-05-18T21:02:31.877" v="1971" actId="164"/>
          <ac:picMkLst>
            <pc:docMk/>
            <pc:sldMk cId="0" sldId="260"/>
            <ac:picMk id="43" creationId="{6A4A1A41-9D21-A69D-EC3B-6B35170CCCF6}"/>
          </ac:picMkLst>
        </pc:picChg>
        <pc:picChg chg="del">
          <ac:chgData name="Lic. Erick Garcia" userId="2180f6a5506971ad" providerId="LiveId" clId="{5BE234B9-96E6-4420-A66C-B76F3A1DB9D4}" dt="2026-05-18T16:01:07.268" v="540" actId="478"/>
          <ac:picMkLst>
            <pc:docMk/>
            <pc:sldMk cId="0" sldId="260"/>
            <ac:picMk id="152" creationId="{00000000-0000-0000-0000-000000000000}"/>
          </ac:picMkLst>
        </pc:picChg>
        <pc:picChg chg="del">
          <ac:chgData name="Lic. Erick Garcia" userId="2180f6a5506971ad" providerId="LiveId" clId="{5BE234B9-96E6-4420-A66C-B76F3A1DB9D4}" dt="2026-05-18T16:01:11.013" v="543" actId="478"/>
          <ac:picMkLst>
            <pc:docMk/>
            <pc:sldMk cId="0" sldId="260"/>
            <ac:picMk id="154" creationId="{00000000-0000-0000-0000-000000000000}"/>
          </ac:picMkLst>
        </pc:picChg>
        <pc:picChg chg="del">
          <ac:chgData name="Lic. Erick Garcia" userId="2180f6a5506971ad" providerId="LiveId" clId="{5BE234B9-96E6-4420-A66C-B76F3A1DB9D4}" dt="2026-05-18T16:01:13.657" v="545" actId="478"/>
          <ac:picMkLst>
            <pc:docMk/>
            <pc:sldMk cId="0" sldId="260"/>
            <ac:picMk id="156" creationId="{00000000-0000-0000-0000-000000000000}"/>
          </ac:picMkLst>
        </pc:picChg>
        <pc:cxnChg chg="add mod">
          <ac:chgData name="Lic. Erick Garcia" userId="2180f6a5506971ad" providerId="LiveId" clId="{5BE234B9-96E6-4420-A66C-B76F3A1DB9D4}" dt="2026-05-18T20:23:34.511" v="1754" actId="1076"/>
          <ac:cxnSpMkLst>
            <pc:docMk/>
            <pc:sldMk cId="0" sldId="260"/>
            <ac:cxnSpMk id="30" creationId="{3E67AC3B-A4C8-2125-199A-93690A2000FA}"/>
          </ac:cxnSpMkLst>
        </pc:cxnChg>
        <pc:cxnChg chg="add mod">
          <ac:chgData name="Lic. Erick Garcia" userId="2180f6a5506971ad" providerId="LiveId" clId="{5BE234B9-96E6-4420-A66C-B76F3A1DB9D4}" dt="2026-05-18T16:15:49.429" v="868" actId="14100"/>
          <ac:cxnSpMkLst>
            <pc:docMk/>
            <pc:sldMk cId="0" sldId="260"/>
            <ac:cxnSpMk id="31" creationId="{A5F35FA7-378E-1B04-6079-D2614B4AB06D}"/>
          </ac:cxnSpMkLst>
        </pc:cxnChg>
        <pc:cxnChg chg="add mod">
          <ac:chgData name="Lic. Erick Garcia" userId="2180f6a5506971ad" providerId="LiveId" clId="{5BE234B9-96E6-4420-A66C-B76F3A1DB9D4}" dt="2026-05-18T16:16:11.097" v="870" actId="1076"/>
          <ac:cxnSpMkLst>
            <pc:docMk/>
            <pc:sldMk cId="0" sldId="260"/>
            <ac:cxnSpMk id="34" creationId="{5D1A589C-0537-D3D0-B801-71493EFE3590}"/>
          </ac:cxnSpMkLst>
        </pc:cxnChg>
        <pc:cxnChg chg="add mod">
          <ac:chgData name="Lic. Erick Garcia" userId="2180f6a5506971ad" providerId="LiveId" clId="{5BE234B9-96E6-4420-A66C-B76F3A1DB9D4}" dt="2026-05-18T16:16:20.700" v="872" actId="1076"/>
          <ac:cxnSpMkLst>
            <pc:docMk/>
            <pc:sldMk cId="0" sldId="260"/>
            <ac:cxnSpMk id="35" creationId="{829E1941-6F98-429F-B145-5325B3DC5251}"/>
          </ac:cxnSpMkLst>
        </pc:cxnChg>
      </pc:sldChg>
      <pc:sldChg chg="addSp delSp modSp del mod">
        <pc:chgData name="Lic. Erick Garcia" userId="2180f6a5506971ad" providerId="LiveId" clId="{5BE234B9-96E6-4420-A66C-B76F3A1DB9D4}" dt="2026-05-18T21:49:42.595" v="2772" actId="2696"/>
        <pc:sldMkLst>
          <pc:docMk/>
          <pc:sldMk cId="0" sldId="261"/>
        </pc:sldMkLst>
        <pc:spChg chg="add del mod">
          <ac:chgData name="Lic. Erick Garcia" userId="2180f6a5506971ad" providerId="LiveId" clId="{5BE234B9-96E6-4420-A66C-B76F3A1DB9D4}" dt="2026-05-18T20:32:32.336" v="1794" actId="478"/>
          <ac:spMkLst>
            <pc:docMk/>
            <pc:sldMk cId="0" sldId="261"/>
            <ac:spMk id="3" creationId="{865EDB08-CDFF-28F6-AB59-CA684731EC44}"/>
          </ac:spMkLst>
        </pc:spChg>
        <pc:spChg chg="add del mod">
          <ac:chgData name="Lic. Erick Garcia" userId="2180f6a5506971ad" providerId="LiveId" clId="{5BE234B9-96E6-4420-A66C-B76F3A1DB9D4}" dt="2026-05-18T20:33:20.496" v="1812" actId="478"/>
          <ac:spMkLst>
            <pc:docMk/>
            <pc:sldMk cId="0" sldId="261"/>
            <ac:spMk id="4" creationId="{A22C14E1-3ADF-D302-4F62-C6344A92E193}"/>
          </ac:spMkLst>
        </pc:spChg>
        <pc:spChg chg="add mod">
          <ac:chgData name="Lic. Erick Garcia" userId="2180f6a5506971ad" providerId="LiveId" clId="{5BE234B9-96E6-4420-A66C-B76F3A1DB9D4}" dt="2026-05-18T21:02:09.035" v="1967" actId="1076"/>
          <ac:spMkLst>
            <pc:docMk/>
            <pc:sldMk cId="0" sldId="261"/>
            <ac:spMk id="6" creationId="{B7755737-AFA7-86DA-FCE9-CB46C286964E}"/>
          </ac:spMkLst>
        </pc:spChg>
        <pc:spChg chg="add mod">
          <ac:chgData name="Lic. Erick Garcia" userId="2180f6a5506971ad" providerId="LiveId" clId="{5BE234B9-96E6-4420-A66C-B76F3A1DB9D4}" dt="2026-05-18T21:02:17.286" v="1969" actId="164"/>
          <ac:spMkLst>
            <pc:docMk/>
            <pc:sldMk cId="0" sldId="261"/>
            <ac:spMk id="7" creationId="{54DD182F-8C75-F35B-03E6-8D85E62CDA04}"/>
          </ac:spMkLst>
        </pc:spChg>
        <pc:spChg chg="add del mod">
          <ac:chgData name="Lic. Erick Garcia" userId="2180f6a5506971ad" providerId="LiveId" clId="{5BE234B9-96E6-4420-A66C-B76F3A1DB9D4}" dt="2026-05-18T20:36:03.607" v="1847" actId="478"/>
          <ac:spMkLst>
            <pc:docMk/>
            <pc:sldMk cId="0" sldId="261"/>
            <ac:spMk id="8" creationId="{BC4E3DC4-BFA2-04A8-2BAB-811E55AB0399}"/>
          </ac:spMkLst>
        </pc:spChg>
        <pc:spChg chg="add mod">
          <ac:chgData name="Lic. Erick Garcia" userId="2180f6a5506971ad" providerId="LiveId" clId="{5BE234B9-96E6-4420-A66C-B76F3A1DB9D4}" dt="2026-05-18T20:37:33.976" v="1857"/>
          <ac:spMkLst>
            <pc:docMk/>
            <pc:sldMk cId="0" sldId="261"/>
            <ac:spMk id="11" creationId="{87D1EBE3-9BE0-55C9-B7A0-619DD3916BB2}"/>
          </ac:spMkLst>
        </pc:spChg>
        <pc:spChg chg="del mod">
          <ac:chgData name="Lic. Erick Garcia" userId="2180f6a5506971ad" providerId="LiveId" clId="{5BE234B9-96E6-4420-A66C-B76F3A1DB9D4}" dt="2026-05-18T15:42:44.919" v="274" actId="478"/>
          <ac:spMkLst>
            <pc:docMk/>
            <pc:sldMk cId="0" sldId="261"/>
            <ac:spMk id="171" creationId="{00000000-0000-0000-0000-000000000000}"/>
          </ac:spMkLst>
        </pc:spChg>
        <pc:spChg chg="mod">
          <ac:chgData name="Lic. Erick Garcia" userId="2180f6a5506971ad" providerId="LiveId" clId="{5BE234B9-96E6-4420-A66C-B76F3A1DB9D4}" dt="2026-05-18T20:37:24.198" v="1856" actId="1076"/>
          <ac:spMkLst>
            <pc:docMk/>
            <pc:sldMk cId="0" sldId="261"/>
            <ac:spMk id="172" creationId="{00000000-0000-0000-0000-000000000000}"/>
          </ac:spMkLst>
        </pc:spChg>
        <pc:spChg chg="del mod">
          <ac:chgData name="Lic. Erick Garcia" userId="2180f6a5506971ad" providerId="LiveId" clId="{5BE234B9-96E6-4420-A66C-B76F3A1DB9D4}" dt="2026-05-18T15:42:43.490" v="273" actId="478"/>
          <ac:spMkLst>
            <pc:docMk/>
            <pc:sldMk cId="0" sldId="261"/>
            <ac:spMk id="177" creationId="{00000000-0000-0000-0000-000000000000}"/>
          </ac:spMkLst>
        </pc:spChg>
        <pc:grpChg chg="add mod">
          <ac:chgData name="Lic. Erick Garcia" userId="2180f6a5506971ad" providerId="LiveId" clId="{5BE234B9-96E6-4420-A66C-B76F3A1DB9D4}" dt="2026-05-18T21:02:17.286" v="1969" actId="164"/>
          <ac:grpSpMkLst>
            <pc:docMk/>
            <pc:sldMk cId="0" sldId="261"/>
            <ac:grpSpMk id="12" creationId="{45F77995-57F1-DC44-F0ED-F14158BFEB03}"/>
          </ac:grpSpMkLst>
        </pc:grpChg>
        <pc:picChg chg="add mod">
          <ac:chgData name="Lic. Erick Garcia" userId="2180f6a5506971ad" providerId="LiveId" clId="{5BE234B9-96E6-4420-A66C-B76F3A1DB9D4}" dt="2026-05-18T20:37:16.607" v="1854" actId="1076"/>
          <ac:picMkLst>
            <pc:docMk/>
            <pc:sldMk cId="0" sldId="261"/>
            <ac:picMk id="5" creationId="{6D0865D8-120B-1DD0-D4E3-18BBEA564D1E}"/>
          </ac:picMkLst>
        </pc:picChg>
        <pc:picChg chg="add mod">
          <ac:chgData name="Lic. Erick Garcia" userId="2180f6a5506971ad" providerId="LiveId" clId="{5BE234B9-96E6-4420-A66C-B76F3A1DB9D4}" dt="2026-05-18T21:02:17.286" v="1969" actId="164"/>
          <ac:picMkLst>
            <pc:docMk/>
            <pc:sldMk cId="0" sldId="261"/>
            <ac:picMk id="10" creationId="{FE810E70-045C-3528-2940-DA5A5998AD57}"/>
          </ac:picMkLst>
        </pc:picChg>
        <pc:picChg chg="del">
          <ac:chgData name="Lic. Erick Garcia" userId="2180f6a5506971ad" providerId="LiveId" clId="{5BE234B9-96E6-4420-A66C-B76F3A1DB9D4}" dt="2026-05-18T20:27:14.461" v="1787" actId="478"/>
          <ac:picMkLst>
            <pc:docMk/>
            <pc:sldMk cId="0" sldId="261"/>
            <ac:picMk id="162" creationId="{00000000-0000-0000-0000-000000000000}"/>
          </ac:picMkLst>
        </pc:picChg>
      </pc:sldChg>
      <pc:sldChg chg="addSp delSp modSp del mod ord">
        <pc:chgData name="Lic. Erick Garcia" userId="2180f6a5506971ad" providerId="LiveId" clId="{5BE234B9-96E6-4420-A66C-B76F3A1DB9D4}" dt="2026-05-18T21:49:29.736" v="2768" actId="2696"/>
        <pc:sldMkLst>
          <pc:docMk/>
          <pc:sldMk cId="0" sldId="265"/>
        </pc:sldMkLst>
        <pc:spChg chg="mod">
          <ac:chgData name="Lic. Erick Garcia" userId="2180f6a5506971ad" providerId="LiveId" clId="{5BE234B9-96E6-4420-A66C-B76F3A1DB9D4}" dt="2026-05-18T20:39:07.401" v="1903" actId="2711"/>
          <ac:spMkLst>
            <pc:docMk/>
            <pc:sldMk cId="0" sldId="265"/>
            <ac:spMk id="6" creationId="{DCA284E4-DD2C-8D7C-EC78-9A9AEF9E67C1}"/>
          </ac:spMkLst>
        </pc:spChg>
        <pc:spChg chg="mod">
          <ac:chgData name="Lic. Erick Garcia" userId="2180f6a5506971ad" providerId="LiveId" clId="{5BE234B9-96E6-4420-A66C-B76F3A1DB9D4}" dt="2026-05-18T20:38:28.615" v="1876" actId="1076"/>
          <ac:spMkLst>
            <pc:docMk/>
            <pc:sldMk cId="0" sldId="265"/>
            <ac:spMk id="7" creationId="{BA2741AF-1C9B-1FF1-5F37-D626A642A906}"/>
          </ac:spMkLst>
        </pc:spChg>
        <pc:spChg chg="mod">
          <ac:chgData name="Lic. Erick Garcia" userId="2180f6a5506971ad" providerId="LiveId" clId="{5BE234B9-96E6-4420-A66C-B76F3A1DB9D4}" dt="2026-05-18T20:38:32.518" v="1877" actId="1076"/>
          <ac:spMkLst>
            <pc:docMk/>
            <pc:sldMk cId="0" sldId="265"/>
            <ac:spMk id="8" creationId="{0DCBF83B-0B15-6923-0E79-F1664BD29AFF}"/>
          </ac:spMkLst>
        </pc:spChg>
        <pc:spChg chg="mod">
          <ac:chgData name="Lic. Erick Garcia" userId="2180f6a5506971ad" providerId="LiveId" clId="{5BE234B9-96E6-4420-A66C-B76F3A1DB9D4}" dt="2026-05-18T20:38:38.847" v="1896" actId="1036"/>
          <ac:spMkLst>
            <pc:docMk/>
            <pc:sldMk cId="0" sldId="265"/>
            <ac:spMk id="9" creationId="{5E6A7423-8205-4FCB-9628-D716EFA60FE5}"/>
          </ac:spMkLst>
        </pc:spChg>
        <pc:spChg chg="mod">
          <ac:chgData name="Lic. Erick Garcia" userId="2180f6a5506971ad" providerId="LiveId" clId="{5BE234B9-96E6-4420-A66C-B76F3A1DB9D4}" dt="2026-05-18T20:38:38.847" v="1896" actId="1036"/>
          <ac:spMkLst>
            <pc:docMk/>
            <pc:sldMk cId="0" sldId="265"/>
            <ac:spMk id="11" creationId="{0467DAE7-75A4-E170-BAB2-6B5C61F922A0}"/>
          </ac:spMkLst>
        </pc:spChg>
        <pc:spChg chg="add mod">
          <ac:chgData name="Lic. Erick Garcia" userId="2180f6a5506971ad" providerId="LiveId" clId="{5BE234B9-96E6-4420-A66C-B76F3A1DB9D4}" dt="2026-05-18T20:38:38.847" v="1896" actId="1036"/>
          <ac:spMkLst>
            <pc:docMk/>
            <pc:sldMk cId="0" sldId="265"/>
            <ac:spMk id="15" creationId="{30E56E7A-5482-1726-84D0-AA2ACC677B54}"/>
          </ac:spMkLst>
        </pc:spChg>
        <pc:spChg chg="add mod">
          <ac:chgData name="Lic. Erick Garcia" userId="2180f6a5506971ad" providerId="LiveId" clId="{5BE234B9-96E6-4420-A66C-B76F3A1DB9D4}" dt="2026-05-18T20:38:38.847" v="1896" actId="1036"/>
          <ac:spMkLst>
            <pc:docMk/>
            <pc:sldMk cId="0" sldId="265"/>
            <ac:spMk id="18" creationId="{79B237EB-E363-6404-2F4B-8C3DDB2117C5}"/>
          </ac:spMkLst>
        </pc:spChg>
        <pc:spChg chg="add mod">
          <ac:chgData name="Lic. Erick Garcia" userId="2180f6a5506971ad" providerId="LiveId" clId="{5BE234B9-96E6-4420-A66C-B76F3A1DB9D4}" dt="2026-05-18T20:38:38.847" v="1896" actId="1036"/>
          <ac:spMkLst>
            <pc:docMk/>
            <pc:sldMk cId="0" sldId="265"/>
            <ac:spMk id="19" creationId="{2F1C24BC-002C-250C-B4AA-6DBEEE939551}"/>
          </ac:spMkLst>
        </pc:spChg>
        <pc:spChg chg="add mod">
          <ac:chgData name="Lic. Erick Garcia" userId="2180f6a5506971ad" providerId="LiveId" clId="{5BE234B9-96E6-4420-A66C-B76F3A1DB9D4}" dt="2026-05-18T20:38:38.847" v="1896" actId="1036"/>
          <ac:spMkLst>
            <pc:docMk/>
            <pc:sldMk cId="0" sldId="265"/>
            <ac:spMk id="22" creationId="{D7BECF39-48F8-E64C-DF6D-4503AA788BBF}"/>
          </ac:spMkLst>
        </pc:spChg>
        <pc:spChg chg="mod">
          <ac:chgData name="Lic. Erick Garcia" userId="2180f6a5506971ad" providerId="LiveId" clId="{5BE234B9-96E6-4420-A66C-B76F3A1DB9D4}" dt="2026-05-18T20:38:38.847" v="1896" actId="1036"/>
          <ac:spMkLst>
            <pc:docMk/>
            <pc:sldMk cId="0" sldId="265"/>
            <ac:spMk id="246" creationId="{00000000-0000-0000-0000-000000000000}"/>
          </ac:spMkLst>
        </pc:spChg>
        <pc:spChg chg="mod">
          <ac:chgData name="Lic. Erick Garcia" userId="2180f6a5506971ad" providerId="LiveId" clId="{5BE234B9-96E6-4420-A66C-B76F3A1DB9D4}" dt="2026-05-18T20:38:38.847" v="1896" actId="1036"/>
          <ac:spMkLst>
            <pc:docMk/>
            <pc:sldMk cId="0" sldId="265"/>
            <ac:spMk id="248" creationId="{00000000-0000-0000-0000-000000000000}"/>
          </ac:spMkLst>
        </pc:spChg>
        <pc:spChg chg="mod">
          <ac:chgData name="Lic. Erick Garcia" userId="2180f6a5506971ad" providerId="LiveId" clId="{5BE234B9-96E6-4420-A66C-B76F3A1DB9D4}" dt="2026-05-18T20:38:38.847" v="1896" actId="1036"/>
          <ac:spMkLst>
            <pc:docMk/>
            <pc:sldMk cId="0" sldId="265"/>
            <ac:spMk id="250" creationId="{00000000-0000-0000-0000-000000000000}"/>
          </ac:spMkLst>
        </pc:spChg>
      </pc:sldChg>
      <pc:sldChg chg="del">
        <pc:chgData name="Lic. Erick Garcia" userId="2180f6a5506971ad" providerId="LiveId" clId="{5BE234B9-96E6-4420-A66C-B76F3A1DB9D4}" dt="2026-05-18T15:59:19.373" v="529" actId="47"/>
        <pc:sldMkLst>
          <pc:docMk/>
          <pc:sldMk cId="0" sldId="267"/>
        </pc:sldMkLst>
      </pc:sldChg>
      <pc:sldChg chg="addSp delSp modSp del mod">
        <pc:chgData name="Lic. Erick Garcia" userId="2180f6a5506971ad" providerId="LiveId" clId="{5BE234B9-96E6-4420-A66C-B76F3A1DB9D4}" dt="2026-05-18T21:58:18.594" v="2869" actId="47"/>
        <pc:sldMkLst>
          <pc:docMk/>
          <pc:sldMk cId="0" sldId="269"/>
        </pc:sldMkLst>
        <pc:spChg chg="add del">
          <ac:chgData name="Lic. Erick Garcia" userId="2180f6a5506971ad" providerId="LiveId" clId="{5BE234B9-96E6-4420-A66C-B76F3A1DB9D4}" dt="2026-05-18T21:50:28.320" v="2776" actId="22"/>
          <ac:spMkLst>
            <pc:docMk/>
            <pc:sldMk cId="0" sldId="269"/>
            <ac:spMk id="3" creationId="{7C3B0396-34C4-B299-FC53-A56BC702CBEF}"/>
          </ac:spMkLst>
        </pc:spChg>
        <pc:spChg chg="del mod">
          <ac:chgData name="Lic. Erick Garcia" userId="2180f6a5506971ad" providerId="LiveId" clId="{5BE234B9-96E6-4420-A66C-B76F3A1DB9D4}" dt="2026-05-18T21:50:48.576" v="2785" actId="478"/>
          <ac:spMkLst>
            <pc:docMk/>
            <pc:sldMk cId="0" sldId="269"/>
            <ac:spMk id="310" creationId="{00000000-0000-0000-0000-000000000000}"/>
          </ac:spMkLst>
        </pc:spChg>
        <pc:spChg chg="del mod">
          <ac:chgData name="Lic. Erick Garcia" userId="2180f6a5506971ad" providerId="LiveId" clId="{5BE234B9-96E6-4420-A66C-B76F3A1DB9D4}" dt="2026-05-18T21:51:28.353" v="2793" actId="21"/>
          <ac:spMkLst>
            <pc:docMk/>
            <pc:sldMk cId="0" sldId="269"/>
            <ac:spMk id="311" creationId="{00000000-0000-0000-0000-000000000000}"/>
          </ac:spMkLst>
        </pc:spChg>
        <pc:picChg chg="mod">
          <ac:chgData name="Lic. Erick Garcia" userId="2180f6a5506971ad" providerId="LiveId" clId="{5BE234B9-96E6-4420-A66C-B76F3A1DB9D4}" dt="2026-05-18T21:50:52.629" v="2787" actId="1076"/>
          <ac:picMkLst>
            <pc:docMk/>
            <pc:sldMk cId="0" sldId="269"/>
            <ac:picMk id="309" creationId="{00000000-0000-0000-0000-000000000000}"/>
          </ac:picMkLst>
        </pc:picChg>
      </pc:sldChg>
      <pc:sldChg chg="addSp delSp modSp mod">
        <pc:chgData name="Lic. Erick Garcia" userId="2180f6a5506971ad" providerId="LiveId" clId="{5BE234B9-96E6-4420-A66C-B76F3A1DB9D4}" dt="2026-05-18T22:17:45.056" v="3239" actId="20577"/>
        <pc:sldMkLst>
          <pc:docMk/>
          <pc:sldMk cId="0" sldId="270"/>
        </pc:sldMkLst>
        <pc:spChg chg="add del mod">
          <ac:chgData name="Lic. Erick Garcia" userId="2180f6a5506971ad" providerId="LiveId" clId="{5BE234B9-96E6-4420-A66C-B76F3A1DB9D4}" dt="2026-05-18T21:54:08.642" v="2819" actId="478"/>
          <ac:spMkLst>
            <pc:docMk/>
            <pc:sldMk cId="0" sldId="270"/>
            <ac:spMk id="3" creationId="{4B953770-9661-EE1F-1706-E1CD43958F0C}"/>
          </ac:spMkLst>
        </pc:spChg>
        <pc:spChg chg="add mod">
          <ac:chgData name="Lic. Erick Garcia" userId="2180f6a5506971ad" providerId="LiveId" clId="{5BE234B9-96E6-4420-A66C-B76F3A1DB9D4}" dt="2026-05-18T22:17:45.056" v="3239" actId="20577"/>
          <ac:spMkLst>
            <pc:docMk/>
            <pc:sldMk cId="0" sldId="270"/>
            <ac:spMk id="6" creationId="{4A2CD082-8898-0E22-B779-489B0262BB7A}"/>
          </ac:spMkLst>
        </pc:spChg>
        <pc:spChg chg="add mod">
          <ac:chgData name="Lic. Erick Garcia" userId="2180f6a5506971ad" providerId="LiveId" clId="{5BE234B9-96E6-4420-A66C-B76F3A1DB9D4}" dt="2026-05-18T22:17:23.860" v="3197" actId="20577"/>
          <ac:spMkLst>
            <pc:docMk/>
            <pc:sldMk cId="0" sldId="270"/>
            <ac:spMk id="7" creationId="{DCB6C14B-882E-AE16-C1B2-27166F8D5AAC}"/>
          </ac:spMkLst>
        </pc:spChg>
        <pc:spChg chg="add mod">
          <ac:chgData name="Lic. Erick Garcia" userId="2180f6a5506971ad" providerId="LiveId" clId="{5BE234B9-96E6-4420-A66C-B76F3A1DB9D4}" dt="2026-05-18T22:05:12.329" v="3098"/>
          <ac:spMkLst>
            <pc:docMk/>
            <pc:sldMk cId="0" sldId="270"/>
            <ac:spMk id="8" creationId="{E8E9A76A-7225-1925-5FEA-A637B4F112EA}"/>
          </ac:spMkLst>
        </pc:spChg>
        <pc:spChg chg="add mod">
          <ac:chgData name="Lic. Erick Garcia" userId="2180f6a5506971ad" providerId="LiveId" clId="{5BE234B9-96E6-4420-A66C-B76F3A1DB9D4}" dt="2026-05-18T22:17:00.159" v="3148" actId="1076"/>
          <ac:spMkLst>
            <pc:docMk/>
            <pc:sldMk cId="0" sldId="270"/>
            <ac:spMk id="9" creationId="{49B4FBFB-0283-F392-F3B8-D67511DD9989}"/>
          </ac:spMkLst>
        </pc:spChg>
        <pc:spChg chg="add mod">
          <ac:chgData name="Lic. Erick Garcia" userId="2180f6a5506971ad" providerId="LiveId" clId="{5BE234B9-96E6-4420-A66C-B76F3A1DB9D4}" dt="2026-05-18T21:54:04.656" v="2818" actId="122"/>
          <ac:spMkLst>
            <pc:docMk/>
            <pc:sldMk cId="0" sldId="270"/>
            <ac:spMk id="311" creationId="{00000000-0000-0000-0000-000000000000}"/>
          </ac:spMkLst>
        </pc:spChg>
        <pc:spChg chg="del mod">
          <ac:chgData name="Lic. Erick Garcia" userId="2180f6a5506971ad" providerId="LiveId" clId="{5BE234B9-96E6-4420-A66C-B76F3A1DB9D4}" dt="2026-05-18T21:51:59.485" v="2807" actId="478"/>
          <ac:spMkLst>
            <pc:docMk/>
            <pc:sldMk cId="0" sldId="270"/>
            <ac:spMk id="318" creationId="{00000000-0000-0000-0000-000000000000}"/>
          </ac:spMkLst>
        </pc:spChg>
        <pc:spChg chg="del mod">
          <ac:chgData name="Lic. Erick Garcia" userId="2180f6a5506971ad" providerId="LiveId" clId="{5BE234B9-96E6-4420-A66C-B76F3A1DB9D4}" dt="2026-05-18T21:51:56.181" v="2806" actId="478"/>
          <ac:spMkLst>
            <pc:docMk/>
            <pc:sldMk cId="0" sldId="270"/>
            <ac:spMk id="320" creationId="{00000000-0000-0000-0000-000000000000}"/>
          </ac:spMkLst>
        </pc:spChg>
        <pc:picChg chg="mod">
          <ac:chgData name="Lic. Erick Garcia" userId="2180f6a5506971ad" providerId="LiveId" clId="{5BE234B9-96E6-4420-A66C-B76F3A1DB9D4}" dt="2026-05-18T22:07:14.751" v="3106" actId="1076"/>
          <ac:picMkLst>
            <pc:docMk/>
            <pc:sldMk cId="0" sldId="270"/>
            <ac:picMk id="4" creationId="{A4F6626C-0CD5-A04F-7E95-3AA4C607F01A}"/>
          </ac:picMkLst>
        </pc:picChg>
        <pc:picChg chg="mod">
          <ac:chgData name="Lic. Erick Garcia" userId="2180f6a5506971ad" providerId="LiveId" clId="{5BE234B9-96E6-4420-A66C-B76F3A1DB9D4}" dt="2026-05-18T21:58:13.597" v="2868" actId="1076"/>
          <ac:picMkLst>
            <pc:docMk/>
            <pc:sldMk cId="0" sldId="270"/>
            <ac:picMk id="317" creationId="{00000000-0000-0000-0000-000000000000}"/>
          </ac:picMkLst>
        </pc:picChg>
      </pc:sldChg>
      <pc:sldChg chg="addSp delSp modSp add del mod">
        <pc:chgData name="Lic. Erick Garcia" userId="2180f6a5506971ad" providerId="LiveId" clId="{5BE234B9-96E6-4420-A66C-B76F3A1DB9D4}" dt="2026-05-18T21:49:39.125" v="2771" actId="2696"/>
        <pc:sldMkLst>
          <pc:docMk/>
          <pc:sldMk cId="3794320089" sldId="271"/>
        </pc:sldMkLst>
        <pc:spChg chg="add mod">
          <ac:chgData name="Lic. Erick Garcia" userId="2180f6a5506971ad" providerId="LiveId" clId="{5BE234B9-96E6-4420-A66C-B76F3A1DB9D4}" dt="2026-05-18T20:38:18.695" v="1875"/>
          <ac:spMkLst>
            <pc:docMk/>
            <pc:sldMk cId="3794320089" sldId="271"/>
            <ac:spMk id="2" creationId="{2D7C0B23-A7DF-4A77-F80D-0C4101513830}"/>
          </ac:spMkLst>
        </pc:spChg>
        <pc:spChg chg="del">
          <ac:chgData name="Lic. Erick Garcia" userId="2180f6a5506971ad" providerId="LiveId" clId="{5BE234B9-96E6-4420-A66C-B76F3A1DB9D4}" dt="2026-05-18T21:27:01.251" v="2060" actId="478"/>
          <ac:spMkLst>
            <pc:docMk/>
            <pc:sldMk cId="3794320089" sldId="271"/>
            <ac:spMk id="3" creationId="{C45D43B5-F072-F750-6226-1CCEA6897D25}"/>
          </ac:spMkLst>
        </pc:spChg>
        <pc:spChg chg="del">
          <ac:chgData name="Lic. Erick Garcia" userId="2180f6a5506971ad" providerId="LiveId" clId="{5BE234B9-96E6-4420-A66C-B76F3A1DB9D4}" dt="2026-05-18T21:27:03.583" v="2061" actId="478"/>
          <ac:spMkLst>
            <pc:docMk/>
            <pc:sldMk cId="3794320089" sldId="271"/>
            <ac:spMk id="149" creationId="{F66264E6-EFEB-7303-EFB3-23221DCD62DC}"/>
          </ac:spMkLst>
        </pc:spChg>
        <pc:spChg chg="del">
          <ac:chgData name="Lic. Erick Garcia" userId="2180f6a5506971ad" providerId="LiveId" clId="{5BE234B9-96E6-4420-A66C-B76F3A1DB9D4}" dt="2026-05-18T21:27:07.316" v="2062" actId="478"/>
          <ac:spMkLst>
            <pc:docMk/>
            <pc:sldMk cId="3794320089" sldId="271"/>
            <ac:spMk id="150" creationId="{57105AA0-DF08-F557-0994-0657B2306BE2}"/>
          </ac:spMkLst>
        </pc:spChg>
      </pc:sldChg>
      <pc:sldChg chg="addSp delSp modSp add del mod">
        <pc:chgData name="Lic. Erick Garcia" userId="2180f6a5506971ad" providerId="LiveId" clId="{5BE234B9-96E6-4420-A66C-B76F3A1DB9D4}" dt="2026-05-18T21:49:36.283" v="2770" actId="2696"/>
        <pc:sldMkLst>
          <pc:docMk/>
          <pc:sldMk cId="3594496459" sldId="272"/>
        </pc:sldMkLst>
        <pc:spChg chg="add del mod ord">
          <ac:chgData name="Lic. Erick Garcia" userId="2180f6a5506971ad" providerId="LiveId" clId="{5BE234B9-96E6-4420-A66C-B76F3A1DB9D4}" dt="2026-05-18T16:31:26.872" v="930" actId="478"/>
          <ac:spMkLst>
            <pc:docMk/>
            <pc:sldMk cId="3594496459" sldId="272"/>
            <ac:spMk id="3" creationId="{28A7A671-6247-7470-5D3D-EDC99DF6F35A}"/>
          </ac:spMkLst>
        </pc:spChg>
        <pc:spChg chg="add del mod">
          <ac:chgData name="Lic. Erick Garcia" userId="2180f6a5506971ad" providerId="LiveId" clId="{5BE234B9-96E6-4420-A66C-B76F3A1DB9D4}" dt="2026-05-18T20:18:12.839" v="1684" actId="14100"/>
          <ac:spMkLst>
            <pc:docMk/>
            <pc:sldMk cId="3594496459" sldId="272"/>
            <ac:spMk id="4" creationId="{950B1665-C872-AC44-D7BB-D890F63B8CAB}"/>
          </ac:spMkLst>
        </pc:spChg>
        <pc:spChg chg="add mod">
          <ac:chgData name="Lic. Erick Garcia" userId="2180f6a5506971ad" providerId="LiveId" clId="{5BE234B9-96E6-4420-A66C-B76F3A1DB9D4}" dt="2026-05-18T21:02:26.036" v="1970" actId="164"/>
          <ac:spMkLst>
            <pc:docMk/>
            <pc:sldMk cId="3594496459" sldId="272"/>
            <ac:spMk id="5" creationId="{7CF5876D-0E4A-FDB5-FB0D-59FD53A58D89}"/>
          </ac:spMkLst>
        </pc:spChg>
        <pc:spChg chg="del">
          <ac:chgData name="Lic. Erick Garcia" userId="2180f6a5506971ad" providerId="LiveId" clId="{5BE234B9-96E6-4420-A66C-B76F3A1DB9D4}" dt="2026-05-18T16:29:51.101" v="918" actId="478"/>
          <ac:spMkLst>
            <pc:docMk/>
            <pc:sldMk cId="3594496459" sldId="272"/>
            <ac:spMk id="6" creationId="{2FE61E51-F7FA-CEDB-050D-C7CEC31247CC}"/>
          </ac:spMkLst>
        </pc:spChg>
        <pc:spChg chg="del">
          <ac:chgData name="Lic. Erick Garcia" userId="2180f6a5506971ad" providerId="LiveId" clId="{5BE234B9-96E6-4420-A66C-B76F3A1DB9D4}" dt="2026-05-18T20:08:14.889" v="1525" actId="478"/>
          <ac:spMkLst>
            <pc:docMk/>
            <pc:sldMk cId="3594496459" sldId="272"/>
            <ac:spMk id="10" creationId="{0791E626-71BD-070B-0036-B7840B212821}"/>
          </ac:spMkLst>
        </pc:spChg>
        <pc:spChg chg="del">
          <ac:chgData name="Lic. Erick Garcia" userId="2180f6a5506971ad" providerId="LiveId" clId="{5BE234B9-96E6-4420-A66C-B76F3A1DB9D4}" dt="2026-05-18T20:08:17.965" v="1526" actId="478"/>
          <ac:spMkLst>
            <pc:docMk/>
            <pc:sldMk cId="3594496459" sldId="272"/>
            <ac:spMk id="12" creationId="{E2090196-C49E-F9F3-DE86-412E5BE25844}"/>
          </ac:spMkLst>
        </pc:spChg>
        <pc:spChg chg="del">
          <ac:chgData name="Lic. Erick Garcia" userId="2180f6a5506971ad" providerId="LiveId" clId="{5BE234B9-96E6-4420-A66C-B76F3A1DB9D4}" dt="2026-05-18T20:11:56.029" v="1622" actId="478"/>
          <ac:spMkLst>
            <pc:docMk/>
            <pc:sldMk cId="3594496459" sldId="272"/>
            <ac:spMk id="13" creationId="{DBC42715-70AF-EE28-F345-FFCB003EEF6B}"/>
          </ac:spMkLst>
        </pc:spChg>
        <pc:spChg chg="add mod ord">
          <ac:chgData name="Lic. Erick Garcia" userId="2180f6a5506971ad" providerId="LiveId" clId="{5BE234B9-96E6-4420-A66C-B76F3A1DB9D4}" dt="2026-05-18T20:17:28.026" v="1674" actId="14100"/>
          <ac:spMkLst>
            <pc:docMk/>
            <pc:sldMk cId="3594496459" sldId="272"/>
            <ac:spMk id="15" creationId="{FE173541-4DBE-33B0-F20B-69AB45347104}"/>
          </ac:spMkLst>
        </pc:spChg>
        <pc:spChg chg="del mod">
          <ac:chgData name="Lic. Erick Garcia" userId="2180f6a5506971ad" providerId="LiveId" clId="{5BE234B9-96E6-4420-A66C-B76F3A1DB9D4}" dt="2026-05-18T20:17:37.417" v="1676"/>
          <ac:spMkLst>
            <pc:docMk/>
            <pc:sldMk cId="3594496459" sldId="272"/>
            <ac:spMk id="16" creationId="{BC484539-B3AB-8F3D-F257-D3779E908839}"/>
          </ac:spMkLst>
        </pc:spChg>
        <pc:spChg chg="del mod">
          <ac:chgData name="Lic. Erick Garcia" userId="2180f6a5506971ad" providerId="LiveId" clId="{5BE234B9-96E6-4420-A66C-B76F3A1DB9D4}" dt="2026-05-18T20:08:19.725" v="1528" actId="478"/>
          <ac:spMkLst>
            <pc:docMk/>
            <pc:sldMk cId="3594496459" sldId="272"/>
            <ac:spMk id="17" creationId="{C63DED5F-D741-96F1-F8B6-A7102AB595D4}"/>
          </ac:spMkLst>
        </pc:spChg>
        <pc:spChg chg="del">
          <ac:chgData name="Lic. Erick Garcia" userId="2180f6a5506971ad" providerId="LiveId" clId="{5BE234B9-96E6-4420-A66C-B76F3A1DB9D4}" dt="2026-05-18T20:11:52.965" v="1621" actId="478"/>
          <ac:spMkLst>
            <pc:docMk/>
            <pc:sldMk cId="3594496459" sldId="272"/>
            <ac:spMk id="18" creationId="{BD754370-C582-BB0D-21FD-93581C542E6C}"/>
          </ac:spMkLst>
        </pc:spChg>
        <pc:spChg chg="mod">
          <ac:chgData name="Lic. Erick Garcia" userId="2180f6a5506971ad" providerId="LiveId" clId="{5BE234B9-96E6-4420-A66C-B76F3A1DB9D4}" dt="2026-05-18T20:17:42.275" v="1677" actId="403"/>
          <ac:spMkLst>
            <pc:docMk/>
            <pc:sldMk cId="3594496459" sldId="272"/>
            <ac:spMk id="149" creationId="{4D97DEB9-8E09-C7EB-E36A-F63E2548D85F}"/>
          </ac:spMkLst>
        </pc:spChg>
        <pc:spChg chg="mod">
          <ac:chgData name="Lic. Erick Garcia" userId="2180f6a5506971ad" providerId="LiveId" clId="{5BE234B9-96E6-4420-A66C-B76F3A1DB9D4}" dt="2026-05-18T20:17:50.855" v="1680" actId="1076"/>
          <ac:spMkLst>
            <pc:docMk/>
            <pc:sldMk cId="3594496459" sldId="272"/>
            <ac:spMk id="150" creationId="{7030D476-449F-329A-4ABA-9971C742C3A2}"/>
          </ac:spMkLst>
        </pc:spChg>
        <pc:grpChg chg="add mod">
          <ac:chgData name="Lic. Erick Garcia" userId="2180f6a5506971ad" providerId="LiveId" clId="{5BE234B9-96E6-4420-A66C-B76F3A1DB9D4}" dt="2026-05-18T21:02:26.036" v="1970" actId="164"/>
          <ac:grpSpMkLst>
            <pc:docMk/>
            <pc:sldMk cId="3594496459" sldId="272"/>
            <ac:grpSpMk id="19" creationId="{BE3A6139-96E9-84FD-4E5A-5CFD21D22911}"/>
          </ac:grpSpMkLst>
        </pc:grpChg>
        <pc:picChg chg="add mod">
          <ac:chgData name="Lic. Erick Garcia" userId="2180f6a5506971ad" providerId="LiveId" clId="{5BE234B9-96E6-4420-A66C-B76F3A1DB9D4}" dt="2026-05-18T21:02:26.036" v="1970" actId="164"/>
          <ac:picMkLst>
            <pc:docMk/>
            <pc:sldMk cId="3594496459" sldId="272"/>
            <ac:picMk id="9" creationId="{978D1F1D-F948-4759-0480-28936D9A3E41}"/>
          </ac:picMkLst>
        </pc:picChg>
        <pc:picChg chg="add del mod">
          <ac:chgData name="Lic. Erick Garcia" userId="2180f6a5506971ad" providerId="LiveId" clId="{5BE234B9-96E6-4420-A66C-B76F3A1DB9D4}" dt="2026-05-18T20:14:49.696" v="1651" actId="478"/>
          <ac:picMkLst>
            <pc:docMk/>
            <pc:sldMk cId="3594496459" sldId="272"/>
            <ac:picMk id="14" creationId="{75031ADE-4195-A40B-7B60-85B5D7701E72}"/>
          </ac:picMkLst>
        </pc:picChg>
        <pc:picChg chg="del">
          <ac:chgData name="Lic. Erick Garcia" userId="2180f6a5506971ad" providerId="LiveId" clId="{5BE234B9-96E6-4420-A66C-B76F3A1DB9D4}" dt="2026-05-18T16:29:55.028" v="919" actId="478"/>
          <ac:picMkLst>
            <pc:docMk/>
            <pc:sldMk cId="3594496459" sldId="272"/>
            <ac:picMk id="20" creationId="{4562DCBC-AC1F-A4ED-941C-7020E043F614}"/>
          </ac:picMkLst>
        </pc:picChg>
        <pc:picChg chg="del mod">
          <ac:chgData name="Lic. Erick Garcia" userId="2180f6a5506971ad" providerId="LiveId" clId="{5BE234B9-96E6-4420-A66C-B76F3A1DB9D4}" dt="2026-05-18T20:08:10.826" v="1523" actId="478"/>
          <ac:picMkLst>
            <pc:docMk/>
            <pc:sldMk cId="3594496459" sldId="272"/>
            <ac:picMk id="22" creationId="{8E9DFA0E-D8A3-92D7-CC01-04971A37E371}"/>
          </ac:picMkLst>
        </pc:picChg>
        <pc:picChg chg="del mod">
          <ac:chgData name="Lic. Erick Garcia" userId="2180f6a5506971ad" providerId="LiveId" clId="{5BE234B9-96E6-4420-A66C-B76F3A1DB9D4}" dt="2026-05-18T20:08:11.412" v="1524" actId="478"/>
          <ac:picMkLst>
            <pc:docMk/>
            <pc:sldMk cId="3594496459" sldId="272"/>
            <ac:picMk id="24" creationId="{F64DA282-D19A-A475-AB83-56DFFF10CC8B}"/>
          </ac:picMkLst>
        </pc:picChg>
        <pc:picChg chg="del">
          <ac:chgData name="Lic. Erick Garcia" userId="2180f6a5506971ad" providerId="LiveId" clId="{5BE234B9-96E6-4420-A66C-B76F3A1DB9D4}" dt="2026-05-18T20:08:01.763" v="1518" actId="478"/>
          <ac:picMkLst>
            <pc:docMk/>
            <pc:sldMk cId="3594496459" sldId="272"/>
            <ac:picMk id="25" creationId="{1DCAAC11-941B-6E2D-3EBE-2A31E051472E}"/>
          </ac:picMkLst>
        </pc:picChg>
        <pc:picChg chg="del">
          <ac:chgData name="Lic. Erick Garcia" userId="2180f6a5506971ad" providerId="LiveId" clId="{5BE234B9-96E6-4420-A66C-B76F3A1DB9D4}" dt="2026-05-18T20:08:09.629" v="1522" actId="478"/>
          <ac:picMkLst>
            <pc:docMk/>
            <pc:sldMk cId="3594496459" sldId="272"/>
            <ac:picMk id="26" creationId="{C4A13812-9BB5-0EF8-3396-F44BF78F2C29}"/>
          </ac:picMkLst>
        </pc:picChg>
        <pc:picChg chg="del">
          <ac:chgData name="Lic. Erick Garcia" userId="2180f6a5506971ad" providerId="LiveId" clId="{5BE234B9-96E6-4420-A66C-B76F3A1DB9D4}" dt="2026-05-18T20:08:07.176" v="1521" actId="478"/>
          <ac:picMkLst>
            <pc:docMk/>
            <pc:sldMk cId="3594496459" sldId="272"/>
            <ac:picMk id="27" creationId="{99794597-EA17-C413-D83E-8A6F08934A1C}"/>
          </ac:picMkLst>
        </pc:picChg>
        <pc:cxnChg chg="mod">
          <ac:chgData name="Lic. Erick Garcia" userId="2180f6a5506971ad" providerId="LiveId" clId="{5BE234B9-96E6-4420-A66C-B76F3A1DB9D4}" dt="2026-05-18T21:02:26.036" v="1970" actId="164"/>
          <ac:cxnSpMkLst>
            <pc:docMk/>
            <pc:sldMk cId="3594496459" sldId="272"/>
            <ac:cxnSpMk id="30" creationId="{992F6BA4-8CAB-7EB3-3B1F-E3CA4390E318}"/>
          </ac:cxnSpMkLst>
        </pc:cxnChg>
        <pc:cxnChg chg="del">
          <ac:chgData name="Lic. Erick Garcia" userId="2180f6a5506971ad" providerId="LiveId" clId="{5BE234B9-96E6-4420-A66C-B76F3A1DB9D4}" dt="2026-05-18T16:33:29.138" v="973" actId="478"/>
          <ac:cxnSpMkLst>
            <pc:docMk/>
            <pc:sldMk cId="3594496459" sldId="272"/>
            <ac:cxnSpMk id="31" creationId="{1D28C5E4-17AC-050C-2D1A-777050BB4BEC}"/>
          </ac:cxnSpMkLst>
        </pc:cxnChg>
        <pc:cxnChg chg="del">
          <ac:chgData name="Lic. Erick Garcia" userId="2180f6a5506971ad" providerId="LiveId" clId="{5BE234B9-96E6-4420-A66C-B76F3A1DB9D4}" dt="2026-05-18T16:33:27.624" v="972" actId="478"/>
          <ac:cxnSpMkLst>
            <pc:docMk/>
            <pc:sldMk cId="3594496459" sldId="272"/>
            <ac:cxnSpMk id="34" creationId="{C2401F91-4406-ECDC-4459-0D9A505151E7}"/>
          </ac:cxnSpMkLst>
        </pc:cxnChg>
        <pc:cxnChg chg="del">
          <ac:chgData name="Lic. Erick Garcia" userId="2180f6a5506971ad" providerId="LiveId" clId="{5BE234B9-96E6-4420-A66C-B76F3A1DB9D4}" dt="2026-05-18T16:33:29.969" v="974" actId="478"/>
          <ac:cxnSpMkLst>
            <pc:docMk/>
            <pc:sldMk cId="3594496459" sldId="272"/>
            <ac:cxnSpMk id="35" creationId="{9189C82A-F958-663B-C30A-A43097E8CF38}"/>
          </ac:cxnSpMkLst>
        </pc:cxnChg>
      </pc:sldChg>
      <pc:sldChg chg="addSp delSp modSp add mod">
        <pc:chgData name="Lic. Erick Garcia" userId="2180f6a5506971ad" providerId="LiveId" clId="{5BE234B9-96E6-4420-A66C-B76F3A1DB9D4}" dt="2026-05-18T21:37:51.533" v="2658"/>
        <pc:sldMkLst>
          <pc:docMk/>
          <pc:sldMk cId="514458624" sldId="273"/>
        </pc:sldMkLst>
        <pc:spChg chg="add mod">
          <ac:chgData name="Lic. Erick Garcia" userId="2180f6a5506971ad" providerId="LiveId" clId="{5BE234B9-96E6-4420-A66C-B76F3A1DB9D4}" dt="2026-05-18T21:37:05.503" v="2656" actId="1076"/>
          <ac:spMkLst>
            <pc:docMk/>
            <pc:sldMk cId="514458624" sldId="273"/>
            <ac:spMk id="7" creationId="{173E51F2-571F-DED0-28B8-95DFD66AEFAA}"/>
          </ac:spMkLst>
        </pc:spChg>
        <pc:spChg chg="add mod">
          <ac:chgData name="Lic. Erick Garcia" userId="2180f6a5506971ad" providerId="LiveId" clId="{5BE234B9-96E6-4420-A66C-B76F3A1DB9D4}" dt="2026-05-18T21:37:00.472" v="2655" actId="1076"/>
          <ac:spMkLst>
            <pc:docMk/>
            <pc:sldMk cId="514458624" sldId="273"/>
            <ac:spMk id="8" creationId="{F6B6B92D-9ACD-E3B6-C917-ED5D9AC1DD2E}"/>
          </ac:spMkLst>
        </pc:spChg>
        <pc:spChg chg="add mod">
          <ac:chgData name="Lic. Erick Garcia" userId="2180f6a5506971ad" providerId="LiveId" clId="{5BE234B9-96E6-4420-A66C-B76F3A1DB9D4}" dt="2026-05-18T21:37:17.521" v="2657" actId="1076"/>
          <ac:spMkLst>
            <pc:docMk/>
            <pc:sldMk cId="514458624" sldId="273"/>
            <ac:spMk id="9" creationId="{5A13B550-422B-AB6C-02B0-616BBACF392F}"/>
          </ac:spMkLst>
        </pc:spChg>
        <pc:spChg chg="add mod">
          <ac:chgData name="Lic. Erick Garcia" userId="2180f6a5506971ad" providerId="LiveId" clId="{5BE234B9-96E6-4420-A66C-B76F3A1DB9D4}" dt="2026-05-18T21:36:39.078" v="2650" actId="1076"/>
          <ac:spMkLst>
            <pc:docMk/>
            <pc:sldMk cId="514458624" sldId="273"/>
            <ac:spMk id="10" creationId="{C65DAF4C-92D6-C548-B021-A69EC663816E}"/>
          </ac:spMkLst>
        </pc:spChg>
        <pc:spChg chg="add mod">
          <ac:chgData name="Lic. Erick Garcia" userId="2180f6a5506971ad" providerId="LiveId" clId="{5BE234B9-96E6-4420-A66C-B76F3A1DB9D4}" dt="2026-05-18T21:36:43.682" v="2651" actId="1076"/>
          <ac:spMkLst>
            <pc:docMk/>
            <pc:sldMk cId="514458624" sldId="273"/>
            <ac:spMk id="11" creationId="{54663F24-DF06-3B13-5285-62F02D83363F}"/>
          </ac:spMkLst>
        </pc:spChg>
        <pc:spChg chg="del">
          <ac:chgData name="Lic. Erick Garcia" userId="2180f6a5506971ad" providerId="LiveId" clId="{5BE234B9-96E6-4420-A66C-B76F3A1DB9D4}" dt="2026-05-18T21:28:26.163" v="2079" actId="478"/>
          <ac:spMkLst>
            <pc:docMk/>
            <pc:sldMk cId="514458624" sldId="273"/>
            <ac:spMk id="98" creationId="{05286205-8412-0C57-4D3E-4F2711258068}"/>
          </ac:spMkLst>
        </pc:spChg>
        <pc:spChg chg="mod">
          <ac:chgData name="Lic. Erick Garcia" userId="2180f6a5506971ad" providerId="LiveId" clId="{5BE234B9-96E6-4420-A66C-B76F3A1DB9D4}" dt="2026-05-18T21:37:51.533" v="2658"/>
          <ac:spMkLst>
            <pc:docMk/>
            <pc:sldMk cId="514458624" sldId="273"/>
            <ac:spMk id="108" creationId="{DE0E62E9-858D-E2B8-661C-2CF9306FC12B}"/>
          </ac:spMkLst>
        </pc:spChg>
        <pc:picChg chg="add del mod">
          <ac:chgData name="Lic. Erick Garcia" userId="2180f6a5506971ad" providerId="LiveId" clId="{5BE234B9-96E6-4420-A66C-B76F3A1DB9D4}" dt="2026-05-18T21:29:12.924" v="2086" actId="478"/>
          <ac:picMkLst>
            <pc:docMk/>
            <pc:sldMk cId="514458624" sldId="273"/>
            <ac:picMk id="3" creationId="{6EF631FC-4716-D6EE-9FC8-A0DF09C2FD3E}"/>
          </ac:picMkLst>
        </pc:picChg>
        <pc:picChg chg="add del mod">
          <ac:chgData name="Lic. Erick Garcia" userId="2180f6a5506971ad" providerId="LiveId" clId="{5BE234B9-96E6-4420-A66C-B76F3A1DB9D4}" dt="2026-05-18T21:34:18.221" v="2623" actId="478"/>
          <ac:picMkLst>
            <pc:docMk/>
            <pc:sldMk cId="514458624" sldId="273"/>
            <ac:picMk id="6" creationId="{56CA5063-8745-4A36-CED1-2B805C637386}"/>
          </ac:picMkLst>
        </pc:picChg>
        <pc:picChg chg="add mod">
          <ac:chgData name="Lic. Erick Garcia" userId="2180f6a5506971ad" providerId="LiveId" clId="{5BE234B9-96E6-4420-A66C-B76F3A1DB9D4}" dt="2026-05-18T21:37:05.503" v="2656" actId="1076"/>
          <ac:picMkLst>
            <pc:docMk/>
            <pc:sldMk cId="514458624" sldId="273"/>
            <ac:picMk id="13" creationId="{2CB82284-21B5-8D27-21E4-E2EB1D9A8896}"/>
          </ac:picMkLst>
        </pc:picChg>
        <pc:picChg chg="add mod">
          <ac:chgData name="Lic. Erick Garcia" userId="2180f6a5506971ad" providerId="LiveId" clId="{5BE234B9-96E6-4420-A66C-B76F3A1DB9D4}" dt="2026-05-18T21:37:00.472" v="2655" actId="1076"/>
          <ac:picMkLst>
            <pc:docMk/>
            <pc:sldMk cId="514458624" sldId="273"/>
            <ac:picMk id="15" creationId="{82D1F3C8-1682-632C-1EA6-550DD1DC9425}"/>
          </ac:picMkLst>
        </pc:picChg>
        <pc:picChg chg="add mod">
          <ac:chgData name="Lic. Erick Garcia" userId="2180f6a5506971ad" providerId="LiveId" clId="{5BE234B9-96E6-4420-A66C-B76F3A1DB9D4}" dt="2026-05-18T21:36:55.728" v="2654" actId="1076"/>
          <ac:picMkLst>
            <pc:docMk/>
            <pc:sldMk cId="514458624" sldId="273"/>
            <ac:picMk id="17" creationId="{AFEFF084-4E00-FBC2-EEE4-337D2094AD5E}"/>
          </ac:picMkLst>
        </pc:picChg>
        <pc:picChg chg="add mod">
          <ac:chgData name="Lic. Erick Garcia" userId="2180f6a5506971ad" providerId="LiveId" clId="{5BE234B9-96E6-4420-A66C-B76F3A1DB9D4}" dt="2026-05-18T21:36:48.829" v="2653" actId="1076"/>
          <ac:picMkLst>
            <pc:docMk/>
            <pc:sldMk cId="514458624" sldId="273"/>
            <ac:picMk id="19" creationId="{E6971A50-41B3-AA2C-15A7-24EE504A3F36}"/>
          </ac:picMkLst>
        </pc:picChg>
        <pc:picChg chg="add mod">
          <ac:chgData name="Lic. Erick Garcia" userId="2180f6a5506971ad" providerId="LiveId" clId="{5BE234B9-96E6-4420-A66C-B76F3A1DB9D4}" dt="2026-05-18T21:36:46.056" v="2652" actId="1076"/>
          <ac:picMkLst>
            <pc:docMk/>
            <pc:sldMk cId="514458624" sldId="273"/>
            <ac:picMk id="21" creationId="{C5D46D38-5ACF-4C76-6405-03F360BA80BB}"/>
          </ac:picMkLst>
        </pc:picChg>
      </pc:sldChg>
      <pc:sldChg chg="new del">
        <pc:chgData name="Lic. Erick Garcia" userId="2180f6a5506971ad" providerId="LiveId" clId="{5BE234B9-96E6-4420-A66C-B76F3A1DB9D4}" dt="2026-05-18T21:27:56.752" v="2064" actId="2696"/>
        <pc:sldMkLst>
          <pc:docMk/>
          <pc:sldMk cId="3927604148" sldId="273"/>
        </pc:sldMkLst>
      </pc:sldChg>
      <pc:sldMasterChg chg="delSldLayout">
        <pc:chgData name="Lic. Erick Garcia" userId="2180f6a5506971ad" providerId="LiveId" clId="{5BE234B9-96E6-4420-A66C-B76F3A1DB9D4}" dt="2026-05-18T21:27:56.752" v="2064" actId="2696"/>
        <pc:sldMasterMkLst>
          <pc:docMk/>
          <pc:sldMasterMk cId="0" sldId="2147483659"/>
        </pc:sldMasterMkLst>
        <pc:sldLayoutChg chg="del">
          <pc:chgData name="Lic. Erick Garcia" userId="2180f6a5506971ad" providerId="LiveId" clId="{5BE234B9-96E6-4420-A66C-B76F3A1DB9D4}" dt="2026-05-18T21:27:56.752" v="2064" actId="2696"/>
          <pc:sldLayoutMkLst>
            <pc:docMk/>
            <pc:sldMasterMk cId="0" sldId="2147483659"/>
            <pc:sldLayoutMk cId="0" sldId="214748364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0E92B4E8-7643-A836-34BF-C990AC031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03E5424E-E473-4967-13DA-9306391C5D7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>
            <a:extLst>
              <a:ext uri="{FF2B5EF4-FFF2-40B4-BE49-F238E27FC236}">
                <a16:creationId xmlns:a16="http://schemas.microsoft.com/office/drawing/2014/main" id="{DDA3DD6D-44C4-13D0-9096-22FC44F9A3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960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0468E19B-DBD8-401C-EDB0-980F384C4DD4}"/>
              </a:ext>
            </a:extLst>
          </p:cNvPr>
          <p:cNvSpPr/>
          <p:nvPr/>
        </p:nvSpPr>
        <p:spPr>
          <a:xfrm>
            <a:off x="-30290" y="-9237"/>
            <a:ext cx="936378" cy="6867237"/>
          </a:xfrm>
          <a:prstGeom prst="rect">
            <a:avLst/>
          </a:prstGeom>
          <a:solidFill>
            <a:srgbClr val="6A0F1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5" name="Google Shape;85;p13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94008" y="3298441"/>
            <a:ext cx="7200900" cy="51435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3"/>
          <p:cNvSpPr txBox="1"/>
          <p:nvPr/>
        </p:nvSpPr>
        <p:spPr>
          <a:xfrm>
            <a:off x="1416114" y="2083594"/>
            <a:ext cx="8664343" cy="880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b="1" i="0" u="none" strike="noStrike" cap="none" dirty="0">
                <a:solidFill>
                  <a:srgbClr val="6A0F1B"/>
                </a:solidFill>
                <a:latin typeface="Merriweather"/>
                <a:ea typeface="Merriweather"/>
                <a:cs typeface="Merriweather"/>
                <a:sym typeface="Merriweather"/>
              </a:rPr>
              <a:t>COORDINACIÓN DE DATOS PERSONALES </a:t>
            </a:r>
          </a:p>
          <a:p>
            <a:pPr marL="0" marR="0" lvl="0" indent="0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dirty="0">
                <a:solidFill>
                  <a:schemeClr val="tx1"/>
                </a:solidFill>
                <a:latin typeface="Merriweather"/>
                <a:ea typeface="Merriweather"/>
                <a:cs typeface="Merriweather"/>
                <a:sym typeface="Merriweather"/>
              </a:rPr>
              <a:t>EN</a:t>
            </a:r>
            <a:r>
              <a:rPr lang="es-MX" sz="2400" b="1" i="0" u="none" strike="noStrike" cap="none" dirty="0">
                <a:solidFill>
                  <a:schemeClr val="tx1"/>
                </a:solidFill>
                <a:latin typeface="Merriweather"/>
                <a:ea typeface="Merriweather"/>
                <a:cs typeface="Merriweather"/>
                <a:sym typeface="Merriweather"/>
              </a:rPr>
              <a:t> EL SECTOR PÚBLICO DE BAJA CALIFORNIA SUR.</a:t>
            </a:r>
            <a:endParaRPr lang="es-MX" sz="800" dirty="0">
              <a:solidFill>
                <a:schemeClr val="tx1"/>
              </a:solidFill>
            </a:endParaRPr>
          </a:p>
        </p:txBody>
      </p:sp>
      <p:pic>
        <p:nvPicPr>
          <p:cNvPr id="10" name="Picture 2" descr="Reglamento de Construcciones para el Estado de Baja California Sur ...">
            <a:extLst>
              <a:ext uri="{FF2B5EF4-FFF2-40B4-BE49-F238E27FC236}">
                <a16:creationId xmlns:a16="http://schemas.microsoft.com/office/drawing/2014/main" id="{58AA80DD-9086-98AC-6393-1F0DEBCF5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3373" y="558849"/>
            <a:ext cx="4301535" cy="1015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0B41D57-A464-D745-DC2F-F8FBFB777C7F}"/>
              </a:ext>
            </a:extLst>
          </p:cNvPr>
          <p:cNvSpPr txBox="1"/>
          <p:nvPr/>
        </p:nvSpPr>
        <p:spPr>
          <a:xfrm>
            <a:off x="1336289" y="3555616"/>
            <a:ext cx="757548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dirty="0"/>
              <a:t>La Coordinación de Datos Personales en el Sector Público en Baja California Sur forma parte de la Secretaría de la Contraloría y Transparencia Gubernamental.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Es el área responsable de promover, vigilar y coadyuvar en el cumplimiento de la normativa en materia de protección de datos personales en las dependencias y entidades del Gobierno del Estado.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/>
          <p:nvPr/>
        </p:nvSpPr>
        <p:spPr>
          <a:xfrm>
            <a:off x="1041350" y="1848802"/>
            <a:ext cx="9798100" cy="4678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es-MX" sz="1600" dirty="0"/>
              <a:t>La Coordinación de Datos Personales en el Sector Público surge como parte del proceso de reorganización institucional y fortalecimiento del sistema de transparencia, rendición de cuentas y protección de datos personales en Baja California Sur, derivado de las reformas que entraron en vigor en 2026.</a:t>
            </a:r>
          </a:p>
          <a:p>
            <a:pPr algn="just"/>
            <a:endParaRPr lang="es-MX" sz="1600" dirty="0"/>
          </a:p>
          <a:p>
            <a:pPr algn="just"/>
            <a:r>
              <a:rPr lang="es-MX" sz="1600" dirty="0"/>
              <a:t>A grandes rasgos, su creación responde a tres factores principales:</a:t>
            </a:r>
          </a:p>
          <a:p>
            <a:pPr algn="just"/>
            <a:endParaRPr lang="es-MX" sz="1600" dirty="0"/>
          </a:p>
          <a:p>
            <a:endParaRPr lang="es-MX" sz="1600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s-MX" sz="1600" dirty="0"/>
              <a:t>La desaparición del ITAI en Baja California Sur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endParaRPr lang="es-MX" sz="1600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endParaRPr lang="es-MX" sz="1600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s-MX" sz="1600" dirty="0"/>
              <a:t>Necesidad de un área técnica especializada.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endParaRPr lang="es-MX" sz="1600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endParaRPr lang="es-MX" sz="1600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s-MX" sz="1600" dirty="0"/>
              <a:t>Fortalecer el modelo preventivo y de cumplimiento.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endParaRPr lang="es-MX" sz="1600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endParaRPr lang="es-MX" sz="1600" dirty="0"/>
          </a:p>
          <a:p>
            <a:pPr lvl="0"/>
            <a:endParaRPr lang="es-MX" sz="1600" dirty="0"/>
          </a:p>
          <a:p>
            <a:pPr lvl="0"/>
            <a:endParaRPr lang="es-MX" sz="1600" dirty="0"/>
          </a:p>
          <a:p>
            <a:pPr lvl="0"/>
            <a:endParaRPr lang="es-MX" sz="1600" dirty="0"/>
          </a:p>
        </p:txBody>
      </p:sp>
      <p:sp>
        <p:nvSpPr>
          <p:cNvPr id="108" name="Google Shape;108;p14"/>
          <p:cNvSpPr txBox="1"/>
          <p:nvPr/>
        </p:nvSpPr>
        <p:spPr>
          <a:xfrm>
            <a:off x="852220" y="586740"/>
            <a:ext cx="11401425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 dirty="0">
                <a:solidFill>
                  <a:srgbClr val="6A0F1B"/>
                </a:solidFill>
                <a:latin typeface="Merriweather"/>
                <a:ea typeface="Merriweather"/>
                <a:cs typeface="Merriweather"/>
                <a:sym typeface="Merriweather"/>
              </a:rPr>
              <a:t>CREACIÓN Y ANTECEDENTES</a:t>
            </a:r>
            <a:endParaRPr dirty="0"/>
          </a:p>
        </p:txBody>
      </p:sp>
      <p:sp>
        <p:nvSpPr>
          <p:cNvPr id="109" name="Google Shape;109;p14"/>
          <p:cNvSpPr/>
          <p:nvPr/>
        </p:nvSpPr>
        <p:spPr>
          <a:xfrm>
            <a:off x="638175" y="586740"/>
            <a:ext cx="76200" cy="476250"/>
          </a:xfrm>
          <a:prstGeom prst="rect">
            <a:avLst/>
          </a:prstGeom>
          <a:solidFill>
            <a:srgbClr val="6A0F1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F97825A-A7D8-9400-0028-F86347D9B7A2}"/>
              </a:ext>
            </a:extLst>
          </p:cNvPr>
          <p:cNvSpPr/>
          <p:nvPr/>
        </p:nvSpPr>
        <p:spPr>
          <a:xfrm rot="5400000">
            <a:off x="5883935" y="497815"/>
            <a:ext cx="476250" cy="12263170"/>
          </a:xfrm>
          <a:prstGeom prst="rect">
            <a:avLst/>
          </a:prstGeom>
          <a:solidFill>
            <a:srgbClr val="6A0F1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3">
          <a:extLst>
            <a:ext uri="{FF2B5EF4-FFF2-40B4-BE49-F238E27FC236}">
              <a16:creationId xmlns:a16="http://schemas.microsoft.com/office/drawing/2014/main" id="{273AA570-8878-3BEF-D152-66C08450D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>
            <a:extLst>
              <a:ext uri="{FF2B5EF4-FFF2-40B4-BE49-F238E27FC236}">
                <a16:creationId xmlns:a16="http://schemas.microsoft.com/office/drawing/2014/main" id="{DE0E62E9-858D-E2B8-661C-2CF9306FC12B}"/>
              </a:ext>
            </a:extLst>
          </p:cNvPr>
          <p:cNvSpPr txBox="1"/>
          <p:nvPr/>
        </p:nvSpPr>
        <p:spPr>
          <a:xfrm>
            <a:off x="852220" y="586740"/>
            <a:ext cx="11401425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 dirty="0">
                <a:solidFill>
                  <a:srgbClr val="6A0F1B"/>
                </a:solidFill>
                <a:latin typeface="Merriweather"/>
                <a:ea typeface="Merriweather"/>
                <a:cs typeface="Merriweather"/>
                <a:sym typeface="Merriweather"/>
              </a:rPr>
              <a:t>¿QUE HACEMOS?</a:t>
            </a:r>
            <a:endParaRPr dirty="0"/>
          </a:p>
        </p:txBody>
      </p:sp>
      <p:sp>
        <p:nvSpPr>
          <p:cNvPr id="109" name="Google Shape;109;p14">
            <a:extLst>
              <a:ext uri="{FF2B5EF4-FFF2-40B4-BE49-F238E27FC236}">
                <a16:creationId xmlns:a16="http://schemas.microsoft.com/office/drawing/2014/main" id="{B2014FBA-90A0-AF5C-2223-8D416453C06A}"/>
              </a:ext>
            </a:extLst>
          </p:cNvPr>
          <p:cNvSpPr/>
          <p:nvPr/>
        </p:nvSpPr>
        <p:spPr>
          <a:xfrm>
            <a:off x="638175" y="586740"/>
            <a:ext cx="76200" cy="476250"/>
          </a:xfrm>
          <a:prstGeom prst="rect">
            <a:avLst/>
          </a:prstGeom>
          <a:solidFill>
            <a:srgbClr val="6A0F1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D2D62E3-222F-1527-3D3F-525F7894A138}"/>
              </a:ext>
            </a:extLst>
          </p:cNvPr>
          <p:cNvSpPr/>
          <p:nvPr/>
        </p:nvSpPr>
        <p:spPr>
          <a:xfrm rot="5400000">
            <a:off x="5883935" y="497815"/>
            <a:ext cx="476250" cy="12263170"/>
          </a:xfrm>
          <a:prstGeom prst="rect">
            <a:avLst/>
          </a:prstGeom>
          <a:solidFill>
            <a:srgbClr val="6A0F1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73E51F2-571F-DED0-28B8-95DFD66AEFAA}"/>
              </a:ext>
            </a:extLst>
          </p:cNvPr>
          <p:cNvSpPr txBox="1"/>
          <p:nvPr/>
        </p:nvSpPr>
        <p:spPr>
          <a:xfrm>
            <a:off x="1402843" y="2567985"/>
            <a:ext cx="2209229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rgbClr val="6A0F1B"/>
                </a:solidFill>
              </a:rPr>
              <a:t>Asesoramos</a:t>
            </a:r>
          </a:p>
          <a:p>
            <a:pPr algn="ctr"/>
            <a:r>
              <a:rPr lang="es-MX" sz="1100" dirty="0">
                <a:solidFill>
                  <a:schemeClr val="tx1"/>
                </a:solidFill>
              </a:rPr>
              <a:t>Y orientamos a los sujetos obligados en materia de protección de datos personales.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6B6B92D-9ACD-E3B6-C917-ED5D9AC1DD2E}"/>
              </a:ext>
            </a:extLst>
          </p:cNvPr>
          <p:cNvSpPr txBox="1"/>
          <p:nvPr/>
        </p:nvSpPr>
        <p:spPr>
          <a:xfrm>
            <a:off x="4871383" y="2500460"/>
            <a:ext cx="2047304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rgbClr val="6A0F1B"/>
                </a:solidFill>
              </a:rPr>
              <a:t>Capacitamos</a:t>
            </a:r>
            <a:r>
              <a:rPr lang="es-MX" sz="1100" b="1" dirty="0">
                <a:solidFill>
                  <a:srgbClr val="6A0F1B"/>
                </a:solidFill>
              </a:rPr>
              <a:t> </a:t>
            </a:r>
          </a:p>
          <a:p>
            <a:pPr algn="ctr"/>
            <a:r>
              <a:rPr lang="es-MX" sz="1100" dirty="0">
                <a:solidFill>
                  <a:schemeClr val="tx1"/>
                </a:solidFill>
              </a:rPr>
              <a:t>A las personas servidoras públicas para el correcto tratamiento de los datos personales.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A13B550-422B-AB6C-02B0-616BBACF392F}"/>
              </a:ext>
            </a:extLst>
          </p:cNvPr>
          <p:cNvSpPr txBox="1"/>
          <p:nvPr/>
        </p:nvSpPr>
        <p:spPr>
          <a:xfrm>
            <a:off x="8334732" y="2501144"/>
            <a:ext cx="1961579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rgbClr val="6A0F1B"/>
                </a:solidFill>
              </a:rPr>
              <a:t>Supervisamos</a:t>
            </a:r>
          </a:p>
          <a:p>
            <a:pPr algn="ctr"/>
            <a:r>
              <a:rPr lang="es-MX" sz="1100" dirty="0">
                <a:solidFill>
                  <a:schemeClr val="tx1"/>
                </a:solidFill>
              </a:rPr>
              <a:t>El cumplimiento de las obligaciones en materia de datos personales.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65DAF4C-92D6-C548-B021-A69EC663816E}"/>
              </a:ext>
            </a:extLst>
          </p:cNvPr>
          <p:cNvSpPr txBox="1"/>
          <p:nvPr/>
        </p:nvSpPr>
        <p:spPr>
          <a:xfrm>
            <a:off x="2886466" y="4338354"/>
            <a:ext cx="2426995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rgbClr val="6A0F1B"/>
                </a:solidFill>
              </a:rPr>
              <a:t>Vigilamos</a:t>
            </a:r>
          </a:p>
          <a:p>
            <a:pPr algn="ctr"/>
            <a:r>
              <a:rPr lang="es-MX" sz="1100" dirty="0">
                <a:solidFill>
                  <a:schemeClr val="tx1"/>
                </a:solidFill>
              </a:rPr>
              <a:t>Medidas de seguridad administrativas, técnicas y físicas para proteger la información.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4663F24-DF06-3B13-5285-62F02D83363F}"/>
              </a:ext>
            </a:extLst>
          </p:cNvPr>
          <p:cNvSpPr txBox="1"/>
          <p:nvPr/>
        </p:nvSpPr>
        <p:spPr>
          <a:xfrm>
            <a:off x="6734744" y="4338354"/>
            <a:ext cx="2133029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rgbClr val="6A0F1B"/>
                </a:solidFill>
              </a:rPr>
              <a:t>Coadyuvamos</a:t>
            </a:r>
          </a:p>
          <a:p>
            <a:pPr algn="ctr"/>
            <a:r>
              <a:rPr lang="es-MX" sz="1100" dirty="0">
                <a:solidFill>
                  <a:schemeClr val="tx1"/>
                </a:solidFill>
              </a:rPr>
              <a:t>Con el Instituto Estatal de Transparencia en la atención de derechos ARCO.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2CB82284-21B5-8D27-21E4-E2EB1D9A88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2423" y="1806379"/>
            <a:ext cx="952633" cy="714475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82D1F3C8-1682-632C-1EA6-550DD1DC94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6487" y="1669031"/>
            <a:ext cx="876422" cy="695422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AFEFF084-4E00-FBC2-EEE4-337D2094AD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65538" y="1749342"/>
            <a:ext cx="1009791" cy="743054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E6971A50-41B3-AA2C-15A7-24EE504A3F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37936" y="3485345"/>
            <a:ext cx="924054" cy="857370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C5D46D38-5ACF-4C76-6405-03F360BA80B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67783" y="3485345"/>
            <a:ext cx="1066949" cy="83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458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6"/>
          <p:cNvSpPr txBox="1"/>
          <p:nvPr/>
        </p:nvSpPr>
        <p:spPr>
          <a:xfrm>
            <a:off x="4432572" y="3486140"/>
            <a:ext cx="351180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MX" sz="1800" b="1" dirty="0">
                <a:solidFill>
                  <a:srgbClr val="6A0F1B"/>
                </a:solidFill>
              </a:rPr>
              <a:t>Avisos de Privacidad Integral</a:t>
            </a:r>
          </a:p>
        </p:txBody>
      </p:sp>
      <p:sp>
        <p:nvSpPr>
          <p:cNvPr id="138" name="Google Shape;138;p16"/>
          <p:cNvSpPr txBox="1"/>
          <p:nvPr/>
        </p:nvSpPr>
        <p:spPr>
          <a:xfrm>
            <a:off x="819721" y="703226"/>
            <a:ext cx="9747695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b="1" dirty="0">
                <a:solidFill>
                  <a:srgbClr val="6A0F1B"/>
                </a:solidFill>
                <a:latin typeface="Merriweather"/>
                <a:ea typeface="Merriweather"/>
                <a:cs typeface="Merriweather"/>
                <a:sym typeface="Merriweather"/>
              </a:rPr>
              <a:t>OBLIGACIONES DE LOS SUJETOS OBLIGADOS</a:t>
            </a:r>
            <a:endParaRPr sz="1200" dirty="0"/>
          </a:p>
        </p:txBody>
      </p:sp>
      <p:sp>
        <p:nvSpPr>
          <p:cNvPr id="139" name="Google Shape;139;p16"/>
          <p:cNvSpPr/>
          <p:nvPr/>
        </p:nvSpPr>
        <p:spPr>
          <a:xfrm>
            <a:off x="653796" y="680544"/>
            <a:ext cx="76200" cy="476250"/>
          </a:xfrm>
          <a:prstGeom prst="rect">
            <a:avLst/>
          </a:prstGeom>
          <a:solidFill>
            <a:srgbClr val="6A0F1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1" name="Google Shape;141;p16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57889" y="4840869"/>
            <a:ext cx="290313" cy="305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16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38840" y="3472088"/>
            <a:ext cx="290313" cy="30510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35;p16">
            <a:extLst>
              <a:ext uri="{FF2B5EF4-FFF2-40B4-BE49-F238E27FC236}">
                <a16:creationId xmlns:a16="http://schemas.microsoft.com/office/drawing/2014/main" id="{91BD269C-3FB3-8F73-6D5C-D5E598891450}"/>
              </a:ext>
            </a:extLst>
          </p:cNvPr>
          <p:cNvSpPr txBox="1"/>
          <p:nvPr/>
        </p:nvSpPr>
        <p:spPr>
          <a:xfrm>
            <a:off x="4379807" y="2136877"/>
            <a:ext cx="384699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MX" sz="1800" b="1" dirty="0">
                <a:solidFill>
                  <a:srgbClr val="6A0F1B"/>
                </a:solidFill>
              </a:rPr>
              <a:t>Aviso de Privacidad Simplificado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8783B87F-7E9B-6AC0-85CE-3810D3BAAB35}"/>
              </a:ext>
            </a:extLst>
          </p:cNvPr>
          <p:cNvSpPr/>
          <p:nvPr/>
        </p:nvSpPr>
        <p:spPr>
          <a:xfrm>
            <a:off x="0" y="6192244"/>
            <a:ext cx="12192000" cy="665755"/>
          </a:xfrm>
          <a:prstGeom prst="rect">
            <a:avLst/>
          </a:prstGeom>
          <a:solidFill>
            <a:srgbClr val="6A0F1B"/>
          </a:solidFill>
          <a:ln>
            <a:solidFill>
              <a:srgbClr val="6A0F1B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21" name="Google Shape;142;p16" descr="image.png">
            <a:extLst>
              <a:ext uri="{FF2B5EF4-FFF2-40B4-BE49-F238E27FC236}">
                <a16:creationId xmlns:a16="http://schemas.microsoft.com/office/drawing/2014/main" id="{4B6A1D52-4BFB-E9A2-84F8-E60D7277CB2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9790" y="2119362"/>
            <a:ext cx="290313" cy="305104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135;p16">
            <a:extLst>
              <a:ext uri="{FF2B5EF4-FFF2-40B4-BE49-F238E27FC236}">
                <a16:creationId xmlns:a16="http://schemas.microsoft.com/office/drawing/2014/main" id="{8D7863AB-4849-DA3F-AAAB-CBEFEB38A2CB}"/>
              </a:ext>
            </a:extLst>
          </p:cNvPr>
          <p:cNvSpPr txBox="1"/>
          <p:nvPr/>
        </p:nvSpPr>
        <p:spPr>
          <a:xfrm>
            <a:off x="4454927" y="4859672"/>
            <a:ext cx="328214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MX" sz="1800" b="1" dirty="0">
                <a:solidFill>
                  <a:srgbClr val="6A0F1B"/>
                </a:solidFill>
              </a:rPr>
              <a:t>Documento de Seguridad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" name="Google Shape;317;p27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1500" y="4070252"/>
            <a:ext cx="11049000" cy="1123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2" descr="Reglamento de Construcciones para el Estado de Baja California Sur ...">
            <a:extLst>
              <a:ext uri="{FF2B5EF4-FFF2-40B4-BE49-F238E27FC236}">
                <a16:creationId xmlns:a16="http://schemas.microsoft.com/office/drawing/2014/main" id="{A4F6626C-0CD5-A04F-7E95-3AA4C607F0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7906" y="614360"/>
            <a:ext cx="4396187" cy="1037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1" name="Google Shape;311;p26"/>
          <p:cNvSpPr txBox="1"/>
          <p:nvPr/>
        </p:nvSpPr>
        <p:spPr>
          <a:xfrm>
            <a:off x="1702594" y="2295776"/>
            <a:ext cx="8786812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b="0" i="1" u="none" strike="noStrike" cap="none" dirty="0">
                <a:solidFill>
                  <a:schemeClr val="tx1"/>
                </a:solidFill>
                <a:latin typeface="Merriweather"/>
                <a:ea typeface="Merriweather"/>
                <a:cs typeface="Merriweather"/>
                <a:sym typeface="Merriweather"/>
              </a:rPr>
              <a:t>“El sujeto obligado no solo debe recabar datos personales; debe justificar por qué los tiene, protegerlos y responder por su tratamiento.”</a:t>
            </a:r>
            <a:endParaRPr sz="1100" dirty="0">
              <a:solidFill>
                <a:schemeClr val="tx1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A2CD082-8898-0E22-B779-489B0262BB7A}"/>
              </a:ext>
            </a:extLst>
          </p:cNvPr>
          <p:cNvSpPr txBox="1"/>
          <p:nvPr/>
        </p:nvSpPr>
        <p:spPr>
          <a:xfrm>
            <a:off x="7372350" y="4930230"/>
            <a:ext cx="382905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200" b="1" dirty="0"/>
              <a:t>Lic. Erik David Garcia López</a:t>
            </a:r>
            <a:endParaRPr lang="es-MX" sz="1200" dirty="0"/>
          </a:p>
          <a:p>
            <a:r>
              <a:rPr lang="es-MX" sz="1100" dirty="0"/>
              <a:t>Abogado Asesor de la Coordinación de Datos Personales en el Sector Público.</a:t>
            </a:r>
          </a:p>
          <a:p>
            <a:r>
              <a:rPr lang="es-MX" sz="1100" dirty="0"/>
              <a:t>Teléfono: 17-52770 ext. 780.</a:t>
            </a:r>
          </a:p>
          <a:p>
            <a:r>
              <a:rPr lang="es-MX" sz="1100"/>
              <a:t>Erik.garcia@bcs.gob.mx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CB6C14B-882E-AE16-C1B2-27166F8D5AAC}"/>
              </a:ext>
            </a:extLst>
          </p:cNvPr>
          <p:cNvSpPr txBox="1"/>
          <p:nvPr/>
        </p:nvSpPr>
        <p:spPr>
          <a:xfrm>
            <a:off x="1472097" y="4939815"/>
            <a:ext cx="320992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200" b="1" dirty="0"/>
              <a:t>Lic. Daniela Monserrat Tenorio Miranda</a:t>
            </a:r>
          </a:p>
          <a:p>
            <a:r>
              <a:rPr lang="es-MX" sz="1100" dirty="0"/>
              <a:t>Coordinadora de Datos Personales en el Sector Público.</a:t>
            </a:r>
          </a:p>
          <a:p>
            <a:r>
              <a:rPr lang="es-MX" sz="1100" dirty="0"/>
              <a:t>Teléfono: 17-52770 ext. 780.</a:t>
            </a:r>
          </a:p>
          <a:p>
            <a:r>
              <a:rPr lang="es-MX" sz="1100" dirty="0"/>
              <a:t>Daniela.tenorio@bcs.gob.mx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8E9A76A-7225-1925-5FEA-A637B4F112EA}"/>
              </a:ext>
            </a:extLst>
          </p:cNvPr>
          <p:cNvSpPr/>
          <p:nvPr/>
        </p:nvSpPr>
        <p:spPr>
          <a:xfrm>
            <a:off x="0" y="6192244"/>
            <a:ext cx="12192000" cy="665755"/>
          </a:xfrm>
          <a:prstGeom prst="rect">
            <a:avLst/>
          </a:prstGeom>
          <a:solidFill>
            <a:srgbClr val="6A0F1B"/>
          </a:solidFill>
          <a:ln>
            <a:solidFill>
              <a:srgbClr val="6A0F1B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Google Shape;311;p26">
            <a:extLst>
              <a:ext uri="{FF2B5EF4-FFF2-40B4-BE49-F238E27FC236}">
                <a16:creationId xmlns:a16="http://schemas.microsoft.com/office/drawing/2014/main" id="{49B4FBFB-0283-F392-F3B8-D67511DD9989}"/>
              </a:ext>
            </a:extLst>
          </p:cNvPr>
          <p:cNvSpPr txBox="1"/>
          <p:nvPr/>
        </p:nvSpPr>
        <p:spPr>
          <a:xfrm>
            <a:off x="1702593" y="4343451"/>
            <a:ext cx="8786812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b="0" i="1" u="none" strike="noStrike" cap="none" dirty="0">
                <a:solidFill>
                  <a:schemeClr val="tx1"/>
                </a:solidFill>
                <a:latin typeface="Merriweather"/>
                <a:ea typeface="Merriweather"/>
                <a:cs typeface="Merriweather"/>
                <a:sym typeface="Merriweather"/>
              </a:rPr>
              <a:t>Datos de contacto</a:t>
            </a:r>
            <a:endParaRPr sz="1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341</Words>
  <Application>Microsoft Office PowerPoint</Application>
  <PresentationFormat>Panorámica</PresentationFormat>
  <Paragraphs>46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Merriweather</vt:lpstr>
      <vt:lpstr>Wingdings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Lic. Erick Garcia</dc:creator>
  <cp:lastModifiedBy>Lic. Erick Garcia</cp:lastModifiedBy>
  <cp:revision>1</cp:revision>
  <dcterms:modified xsi:type="dcterms:W3CDTF">2026-05-18T22:17:58Z</dcterms:modified>
</cp:coreProperties>
</file>